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</p:sldIdLst>
  <p:sldSz cy="10058400" cx="7772400"/>
  <p:notesSz cx="6858000" cy="9144000"/>
  <p:embeddedFontLst>
    <p:embeddedFont>
      <p:font typeface="Google Sans SemiBold"/>
      <p:regular r:id="rId8"/>
      <p:bold r:id="rId9"/>
      <p:italic r:id="rId10"/>
      <p:boldItalic r:id="rId11"/>
    </p:embeddedFont>
    <p:embeddedFont>
      <p:font typeface="Roboto"/>
      <p:regular r:id="rId12"/>
      <p:bold r:id="rId13"/>
      <p:italic r:id="rId14"/>
      <p:boldItalic r:id="rId15"/>
    </p:embeddedFont>
    <p:embeddedFont>
      <p:font typeface="PT Sans Narrow"/>
      <p:regular r:id="rId16"/>
      <p:bold r:id="rId17"/>
    </p:embeddedFont>
    <p:embeddedFont>
      <p:font typeface="Lato"/>
      <p:regular r:id="rId18"/>
      <p:bold r:id="rId19"/>
      <p:italic r:id="rId20"/>
      <p:boldItalic r:id="rId21"/>
    </p:embeddedFont>
    <p:embeddedFont>
      <p:font typeface="Google Sans"/>
      <p:regular r:id="rId22"/>
      <p:bold r:id="rId23"/>
      <p:italic r:id="rId24"/>
      <p:boldItalic r:id="rId25"/>
    </p:embeddedFont>
    <p:embeddedFont>
      <p:font typeface="Work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22" Type="http://schemas.openxmlformats.org/officeDocument/2006/relationships/font" Target="fonts/GoogleSans-regular.fntdata"/><Relationship Id="rId21" Type="http://schemas.openxmlformats.org/officeDocument/2006/relationships/font" Target="fonts/Lato-boldItalic.fntdata"/><Relationship Id="rId24" Type="http://schemas.openxmlformats.org/officeDocument/2006/relationships/font" Target="fonts/GoogleSans-italic.fntdata"/><Relationship Id="rId23" Type="http://schemas.openxmlformats.org/officeDocument/2006/relationships/font" Target="fonts/Google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oogleSansSemiBold-bold.fntdata"/><Relationship Id="rId26" Type="http://schemas.openxmlformats.org/officeDocument/2006/relationships/font" Target="fonts/WorkSans-regular.fntdata"/><Relationship Id="rId25" Type="http://schemas.openxmlformats.org/officeDocument/2006/relationships/font" Target="fonts/GoogleSans-boldItalic.fntdata"/><Relationship Id="rId28" Type="http://schemas.openxmlformats.org/officeDocument/2006/relationships/font" Target="fonts/WorkSans-italic.fntdata"/><Relationship Id="rId27" Type="http://schemas.openxmlformats.org/officeDocument/2006/relationships/font" Target="fonts/WorkSans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WorkSans-boldItalic.fntdata"/><Relationship Id="rId7" Type="http://schemas.openxmlformats.org/officeDocument/2006/relationships/slide" Target="slides/slide1.xml"/><Relationship Id="rId8" Type="http://schemas.openxmlformats.org/officeDocument/2006/relationships/font" Target="fonts/GoogleSansSemiBold-regular.fntdata"/><Relationship Id="rId11" Type="http://schemas.openxmlformats.org/officeDocument/2006/relationships/font" Target="fonts/GoogleSansSemiBold-boldItalic.fntdata"/><Relationship Id="rId10" Type="http://schemas.openxmlformats.org/officeDocument/2006/relationships/font" Target="fonts/GoogleSansSemiBold-italic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PTSansNarrow-bold.fntdata"/><Relationship Id="rId16" Type="http://schemas.openxmlformats.org/officeDocument/2006/relationships/font" Target="fonts/PTSansNarrow-regular.fntdata"/><Relationship Id="rId19" Type="http://schemas.openxmlformats.org/officeDocument/2006/relationships/font" Target="fonts/Lato-bold.fntdata"/><Relationship Id="rId1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e3a6309cc6_3_31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1e3a6309cc6_3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>
            <a:off x="172055" y="1468890"/>
            <a:ext cx="7434543" cy="62982"/>
            <a:chOff x="1890075" y="5241175"/>
            <a:chExt cx="4240556" cy="2577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16" name="Google Shape;16;p2"/>
          <p:cNvSpPr/>
          <p:nvPr/>
        </p:nvSpPr>
        <p:spPr>
          <a:xfrm>
            <a:off x="172050" y="2765600"/>
            <a:ext cx="3076800" cy="7293000"/>
          </a:xfrm>
          <a:prstGeom prst="roundRect">
            <a:avLst>
              <a:gd fmla="val 0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17" name="Google Shape;17;p2"/>
          <p:cNvGrpSpPr/>
          <p:nvPr/>
        </p:nvGrpSpPr>
        <p:grpSpPr>
          <a:xfrm>
            <a:off x="168930" y="2702615"/>
            <a:ext cx="7434543" cy="62982"/>
            <a:chOff x="1890075" y="5241175"/>
            <a:chExt cx="4240556" cy="257700"/>
          </a:xfrm>
        </p:grpSpPr>
        <p:sp>
          <p:nvSpPr>
            <p:cNvPr id="18" name="Google Shape;18;p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cxnSp>
        <p:nvCxnSpPr>
          <p:cNvPr id="22" name="Google Shape;22;p2"/>
          <p:cNvCxnSpPr>
            <a:stCxn id="12" idx="0"/>
          </p:cNvCxnSpPr>
          <p:nvPr/>
        </p:nvCxnSpPr>
        <p:spPr>
          <a:xfrm>
            <a:off x="172055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" name="Google Shape;23;p2"/>
          <p:cNvCxnSpPr/>
          <p:nvPr/>
        </p:nvCxnSpPr>
        <p:spPr>
          <a:xfrm>
            <a:off x="7603480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4" name="Google Shape;24;p2"/>
          <p:cNvGrpSpPr/>
          <p:nvPr/>
        </p:nvGrpSpPr>
        <p:grpSpPr>
          <a:xfrm>
            <a:off x="0" y="3413775"/>
            <a:ext cx="3530025" cy="746350"/>
            <a:chOff x="0" y="3156075"/>
            <a:chExt cx="3530025" cy="746350"/>
          </a:xfrm>
        </p:grpSpPr>
        <p:sp>
          <p:nvSpPr>
            <p:cNvPr id="25" name="Google Shape;25;p2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3248850" y="2867100"/>
            <a:ext cx="4936034" cy="746350"/>
            <a:chOff x="0" y="3156075"/>
            <a:chExt cx="3530025" cy="746350"/>
          </a:xfrm>
        </p:grpSpPr>
        <p:sp>
          <p:nvSpPr>
            <p:cNvPr id="28" name="Google Shape;28;p2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3248850" y="7166275"/>
            <a:ext cx="4936034" cy="746350"/>
            <a:chOff x="0" y="3156075"/>
            <a:chExt cx="3530025" cy="746350"/>
          </a:xfrm>
        </p:grpSpPr>
        <p:sp>
          <p:nvSpPr>
            <p:cNvPr id="31" name="Google Shape;31;p2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33" name="Google Shape;33;p2"/>
          <p:cNvSpPr txBox="1"/>
          <p:nvPr/>
        </p:nvSpPr>
        <p:spPr>
          <a:xfrm>
            <a:off x="188700" y="3410750"/>
            <a:ext cx="3074400" cy="4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Key Insights </a:t>
            </a:r>
            <a:endParaRPr sz="1900">
              <a:solidFill>
                <a:schemeClr val="lt2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3263100" y="2852500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Details </a:t>
            </a:r>
            <a:endParaRPr sz="1900">
              <a:solidFill>
                <a:schemeClr val="lt2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35" name="Google Shape;35;p2"/>
          <p:cNvSpPr txBox="1"/>
          <p:nvPr/>
        </p:nvSpPr>
        <p:spPr>
          <a:xfrm>
            <a:off x="3263100" y="7164075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Next Steps </a:t>
            </a:r>
            <a:endParaRPr sz="1900">
              <a:solidFill>
                <a:schemeClr val="lt2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grpSp>
        <p:nvGrpSpPr>
          <p:cNvPr id="36" name="Google Shape;36;p2"/>
          <p:cNvGrpSpPr/>
          <p:nvPr/>
        </p:nvGrpSpPr>
        <p:grpSpPr>
          <a:xfrm>
            <a:off x="172055" y="1468890"/>
            <a:ext cx="7434543" cy="62982"/>
            <a:chOff x="1890075" y="5241175"/>
            <a:chExt cx="4240556" cy="257700"/>
          </a:xfrm>
        </p:grpSpPr>
        <p:sp>
          <p:nvSpPr>
            <p:cNvPr id="37" name="Google Shape;37;p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41" name="Google Shape;41;p2"/>
          <p:cNvSpPr/>
          <p:nvPr/>
        </p:nvSpPr>
        <p:spPr>
          <a:xfrm>
            <a:off x="172050" y="2765600"/>
            <a:ext cx="3076800" cy="7293000"/>
          </a:xfrm>
          <a:prstGeom prst="roundRect">
            <a:avLst>
              <a:gd fmla="val 0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</p:txBody>
      </p:sp>
      <p:grpSp>
        <p:nvGrpSpPr>
          <p:cNvPr id="42" name="Google Shape;42;p2"/>
          <p:cNvGrpSpPr/>
          <p:nvPr/>
        </p:nvGrpSpPr>
        <p:grpSpPr>
          <a:xfrm>
            <a:off x="168930" y="2702615"/>
            <a:ext cx="7434543" cy="62982"/>
            <a:chOff x="1890075" y="5241175"/>
            <a:chExt cx="4240556" cy="257700"/>
          </a:xfrm>
        </p:grpSpPr>
        <p:sp>
          <p:nvSpPr>
            <p:cNvPr id="43" name="Google Shape;43;p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cxnSp>
        <p:nvCxnSpPr>
          <p:cNvPr id="47" name="Google Shape;47;p2"/>
          <p:cNvCxnSpPr>
            <a:stCxn id="37" idx="0"/>
          </p:cNvCxnSpPr>
          <p:nvPr/>
        </p:nvCxnSpPr>
        <p:spPr>
          <a:xfrm>
            <a:off x="172055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" name="Google Shape;48;p2"/>
          <p:cNvCxnSpPr/>
          <p:nvPr/>
        </p:nvCxnSpPr>
        <p:spPr>
          <a:xfrm>
            <a:off x="7603480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9" name="Google Shape;49;p2"/>
          <p:cNvGrpSpPr/>
          <p:nvPr/>
        </p:nvGrpSpPr>
        <p:grpSpPr>
          <a:xfrm>
            <a:off x="0" y="3413775"/>
            <a:ext cx="3530025" cy="746350"/>
            <a:chOff x="0" y="3156075"/>
            <a:chExt cx="3530025" cy="746350"/>
          </a:xfrm>
        </p:grpSpPr>
        <p:sp>
          <p:nvSpPr>
            <p:cNvPr id="50" name="Google Shape;50;p2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3248850" y="2867100"/>
            <a:ext cx="4936034" cy="746350"/>
            <a:chOff x="0" y="3156075"/>
            <a:chExt cx="3530025" cy="746350"/>
          </a:xfrm>
        </p:grpSpPr>
        <p:sp>
          <p:nvSpPr>
            <p:cNvPr id="53" name="Google Shape;53;p2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3248850" y="7166275"/>
            <a:ext cx="4936034" cy="746350"/>
            <a:chOff x="0" y="3156075"/>
            <a:chExt cx="3530025" cy="746350"/>
          </a:xfrm>
        </p:grpSpPr>
        <p:sp>
          <p:nvSpPr>
            <p:cNvPr id="56" name="Google Shape;56;p2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58" name="Google Shape;58;p2"/>
          <p:cNvSpPr txBox="1"/>
          <p:nvPr/>
        </p:nvSpPr>
        <p:spPr>
          <a:xfrm>
            <a:off x="188700" y="3410750"/>
            <a:ext cx="3074400" cy="4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EEEEE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Key Insights </a:t>
            </a:r>
            <a:endParaRPr sz="1900">
              <a:solidFill>
                <a:srgbClr val="EEEEEE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59" name="Google Shape;59;p2"/>
          <p:cNvSpPr txBox="1"/>
          <p:nvPr/>
        </p:nvSpPr>
        <p:spPr>
          <a:xfrm>
            <a:off x="3263100" y="2852500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EEEEE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Details </a:t>
            </a:r>
            <a:endParaRPr sz="1900">
              <a:solidFill>
                <a:srgbClr val="EEEEEE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3263100" y="7164075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EEEEE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Next Steps </a:t>
            </a:r>
            <a:endParaRPr sz="1900">
              <a:solidFill>
                <a:srgbClr val="EEEEEE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159875" y="441000"/>
            <a:ext cx="7458900" cy="507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Click here to edit title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1763100" y="948050"/>
            <a:ext cx="424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Click here to edit subtitle</a:t>
            </a:r>
            <a:endParaRPr sz="1200">
              <a:solidFill>
                <a:srgbClr val="0000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63" name="Google Shape;63;p2"/>
          <p:cNvSpPr/>
          <p:nvPr>
            <p:ph idx="2" type="pic"/>
          </p:nvPr>
        </p:nvSpPr>
        <p:spPr>
          <a:xfrm>
            <a:off x="4583375" y="338940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"/>
          <p:cNvSpPr txBox="1"/>
          <p:nvPr/>
        </p:nvSpPr>
        <p:spPr>
          <a:xfrm>
            <a:off x="4541175" y="5895125"/>
            <a:ext cx="30744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Lato"/>
                <a:ea typeface="Lato"/>
                <a:cs typeface="Lato"/>
                <a:sym typeface="Lato"/>
              </a:rPr>
              <a:t>Image Alt-Text Here</a:t>
            </a:r>
            <a:endParaRPr i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2">
  <p:cSld name="TITLE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3"/>
          <p:cNvCxnSpPr/>
          <p:nvPr/>
        </p:nvCxnSpPr>
        <p:spPr>
          <a:xfrm>
            <a:off x="3049395" y="901911"/>
            <a:ext cx="0" cy="59244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3"/>
          <p:cNvCxnSpPr>
            <a:stCxn id="68" idx="0"/>
          </p:cNvCxnSpPr>
          <p:nvPr/>
        </p:nvCxnSpPr>
        <p:spPr>
          <a:xfrm flipH="1">
            <a:off x="172045" y="903711"/>
            <a:ext cx="18300" cy="91872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9" name="Google Shape;69;p3"/>
          <p:cNvGrpSpPr/>
          <p:nvPr/>
        </p:nvGrpSpPr>
        <p:grpSpPr>
          <a:xfrm>
            <a:off x="190345" y="900758"/>
            <a:ext cx="7581747" cy="5906"/>
            <a:chOff x="1890075" y="5241175"/>
            <a:chExt cx="4240556" cy="257700"/>
          </a:xfrm>
        </p:grpSpPr>
        <p:sp>
          <p:nvSpPr>
            <p:cNvPr id="68" name="Google Shape;68;p3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73" name="Google Shape;73;p3"/>
          <p:cNvGrpSpPr/>
          <p:nvPr/>
        </p:nvGrpSpPr>
        <p:grpSpPr>
          <a:xfrm>
            <a:off x="190320" y="931759"/>
            <a:ext cx="7581691" cy="5901"/>
            <a:chOff x="1890075" y="5241175"/>
            <a:chExt cx="4240556" cy="257700"/>
          </a:xfrm>
        </p:grpSpPr>
        <p:sp>
          <p:nvSpPr>
            <p:cNvPr id="74" name="Google Shape;74;p3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78" name="Google Shape;78;p3"/>
          <p:cNvSpPr/>
          <p:nvPr/>
        </p:nvSpPr>
        <p:spPr>
          <a:xfrm rot="248910">
            <a:off x="7469568" y="-16320"/>
            <a:ext cx="1791494" cy="10540289"/>
          </a:xfrm>
          <a:prstGeom prst="rtTriangle">
            <a:avLst/>
          </a:prstGeom>
          <a:solidFill>
            <a:srgbClr val="B7B7B7"/>
          </a:solidFill>
          <a:ln cap="flat" cmpd="sng" w="9525">
            <a:solidFill>
              <a:srgbClr val="CFB9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B991"/>
              </a:solidFill>
            </a:endParaRPr>
          </a:p>
        </p:txBody>
      </p:sp>
      <p:sp>
        <p:nvSpPr>
          <p:cNvPr id="79" name="Google Shape;79;p3"/>
          <p:cNvSpPr/>
          <p:nvPr>
            <p:ph idx="2" type="pic"/>
          </p:nvPr>
        </p:nvSpPr>
        <p:spPr>
          <a:xfrm>
            <a:off x="3552088" y="1473363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"/>
          <p:cNvSpPr txBox="1"/>
          <p:nvPr/>
        </p:nvSpPr>
        <p:spPr>
          <a:xfrm>
            <a:off x="510050" y="9659903"/>
            <a:ext cx="30816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190350" y="7617450"/>
            <a:ext cx="7581600" cy="22641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2" name="Google Shape;82;p3"/>
          <p:cNvCxnSpPr/>
          <p:nvPr/>
        </p:nvCxnSpPr>
        <p:spPr>
          <a:xfrm flipH="1">
            <a:off x="3028995" y="901911"/>
            <a:ext cx="20400" cy="88344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3"/>
          <p:cNvCxnSpPr>
            <a:stCxn id="84" idx="0"/>
          </p:cNvCxnSpPr>
          <p:nvPr/>
        </p:nvCxnSpPr>
        <p:spPr>
          <a:xfrm flipH="1">
            <a:off x="172020" y="903608"/>
            <a:ext cx="18300" cy="91872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5" name="Google Shape;85;p3"/>
          <p:cNvGrpSpPr/>
          <p:nvPr/>
        </p:nvGrpSpPr>
        <p:grpSpPr>
          <a:xfrm>
            <a:off x="190320" y="900657"/>
            <a:ext cx="7581691" cy="5901"/>
            <a:chOff x="1890075" y="5241175"/>
            <a:chExt cx="4240556" cy="257700"/>
          </a:xfrm>
        </p:grpSpPr>
        <p:sp>
          <p:nvSpPr>
            <p:cNvPr id="84" name="Google Shape;84;p3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89" name="Google Shape;89;p3"/>
          <p:cNvGrpSpPr/>
          <p:nvPr/>
        </p:nvGrpSpPr>
        <p:grpSpPr>
          <a:xfrm>
            <a:off x="190320" y="931759"/>
            <a:ext cx="7581691" cy="5901"/>
            <a:chOff x="1890075" y="5241175"/>
            <a:chExt cx="4240556" cy="257700"/>
          </a:xfrm>
        </p:grpSpPr>
        <p:sp>
          <p:nvSpPr>
            <p:cNvPr id="90" name="Google Shape;90;p3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94" name="Google Shape;94;p3"/>
          <p:cNvSpPr/>
          <p:nvPr/>
        </p:nvSpPr>
        <p:spPr>
          <a:xfrm rot="248910">
            <a:off x="7469568" y="-16320"/>
            <a:ext cx="1791494" cy="10540289"/>
          </a:xfrm>
          <a:prstGeom prst="rtTriangle">
            <a:avLst/>
          </a:prstGeom>
          <a:solidFill>
            <a:srgbClr val="B7B7B7"/>
          </a:solidFill>
          <a:ln cap="flat" cmpd="sng" w="9525">
            <a:solidFill>
              <a:srgbClr val="CFB9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B991"/>
              </a:solidFill>
            </a:endParaRPr>
          </a:p>
        </p:txBody>
      </p:sp>
      <p:sp>
        <p:nvSpPr>
          <p:cNvPr id="95" name="Google Shape;95;p3"/>
          <p:cNvSpPr txBox="1"/>
          <p:nvPr/>
        </p:nvSpPr>
        <p:spPr>
          <a:xfrm>
            <a:off x="290394" y="9345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ISSUE / PROBLEM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96" name="Google Shape;96;p3"/>
          <p:cNvGrpSpPr/>
          <p:nvPr/>
        </p:nvGrpSpPr>
        <p:grpSpPr>
          <a:xfrm>
            <a:off x="172024" y="1040825"/>
            <a:ext cx="137818" cy="187200"/>
            <a:chOff x="507100" y="1997600"/>
            <a:chExt cx="158375" cy="187200"/>
          </a:xfrm>
        </p:grpSpPr>
        <p:sp>
          <p:nvSpPr>
            <p:cNvPr id="97" name="Google Shape;97;p3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0000FF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p3"/>
          <p:cNvSpPr txBox="1"/>
          <p:nvPr/>
        </p:nvSpPr>
        <p:spPr>
          <a:xfrm>
            <a:off x="308719" y="28014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RESPONSE 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100" name="Google Shape;100;p3"/>
          <p:cNvGrpSpPr/>
          <p:nvPr/>
        </p:nvGrpSpPr>
        <p:grpSpPr>
          <a:xfrm>
            <a:off x="190349" y="2907725"/>
            <a:ext cx="137818" cy="187200"/>
            <a:chOff x="507100" y="1540400"/>
            <a:chExt cx="158375" cy="187200"/>
          </a:xfrm>
        </p:grpSpPr>
        <p:sp>
          <p:nvSpPr>
            <p:cNvPr id="101" name="Google Shape;101;p3"/>
            <p:cNvSpPr/>
            <p:nvPr/>
          </p:nvSpPr>
          <p:spPr>
            <a:xfrm>
              <a:off x="529575" y="15404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507100" y="15598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FF0000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3"/>
          <p:cNvSpPr txBox="1"/>
          <p:nvPr/>
        </p:nvSpPr>
        <p:spPr>
          <a:xfrm>
            <a:off x="290394" y="5399875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IMPACT  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172024" y="5506200"/>
            <a:ext cx="137818" cy="187200"/>
            <a:chOff x="507100" y="1997600"/>
            <a:chExt cx="158375" cy="187200"/>
          </a:xfrm>
        </p:grpSpPr>
        <p:sp>
          <p:nvSpPr>
            <p:cNvPr id="105" name="Google Shape;105;p3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FFFF00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3"/>
          <p:cNvSpPr txBox="1"/>
          <p:nvPr/>
        </p:nvSpPr>
        <p:spPr>
          <a:xfrm>
            <a:off x="-2480800" y="9126503"/>
            <a:ext cx="30816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315596" y="7502355"/>
            <a:ext cx="6273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KEY INSIGHTS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109" name="Google Shape;109;p3"/>
          <p:cNvGrpSpPr/>
          <p:nvPr/>
        </p:nvGrpSpPr>
        <p:grpSpPr>
          <a:xfrm>
            <a:off x="172024" y="7607808"/>
            <a:ext cx="137818" cy="187200"/>
            <a:chOff x="507100" y="1997600"/>
            <a:chExt cx="158375" cy="187200"/>
          </a:xfrm>
        </p:grpSpPr>
        <p:sp>
          <p:nvSpPr>
            <p:cNvPr id="110" name="Google Shape;110;p3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38761D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38761D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3"/>
          <p:cNvSpPr/>
          <p:nvPr>
            <p:ph idx="3" type="pic"/>
          </p:nvPr>
        </p:nvSpPr>
        <p:spPr>
          <a:xfrm>
            <a:off x="4054775" y="465995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3"/>
          <p:cNvSpPr txBox="1"/>
          <p:nvPr/>
        </p:nvSpPr>
        <p:spPr>
          <a:xfrm>
            <a:off x="159875" y="60000"/>
            <a:ext cx="7458900" cy="507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Click here to edit title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1763100" y="490850"/>
            <a:ext cx="424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Click here to edit subtitle</a:t>
            </a:r>
            <a:endParaRPr sz="1200">
              <a:solidFill>
                <a:srgbClr val="0000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3483688" y="4038750"/>
            <a:ext cx="31722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Lato"/>
                <a:ea typeface="Lato"/>
                <a:cs typeface="Lato"/>
                <a:sym typeface="Lato"/>
              </a:rPr>
              <a:t>Image Alt-Text Here</a:t>
            </a:r>
            <a:endParaRPr i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3986375" y="7186500"/>
            <a:ext cx="31722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Lato"/>
                <a:ea typeface="Lato"/>
                <a:cs typeface="Lato"/>
                <a:sym typeface="Lato"/>
              </a:rPr>
              <a:t>Image Alt-Text Here</a:t>
            </a:r>
            <a:endParaRPr i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3">
  <p:cSld name="CUSTOM_2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4"/>
          <p:cNvCxnSpPr/>
          <p:nvPr/>
        </p:nvCxnSpPr>
        <p:spPr>
          <a:xfrm>
            <a:off x="417963" y="311025"/>
            <a:ext cx="28200" cy="87771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9" name="Google Shape;119;p4"/>
          <p:cNvGrpSpPr/>
          <p:nvPr/>
        </p:nvGrpSpPr>
        <p:grpSpPr>
          <a:xfrm>
            <a:off x="404725" y="1300475"/>
            <a:ext cx="6908400" cy="72025"/>
            <a:chOff x="404725" y="1681475"/>
            <a:chExt cx="6908400" cy="72025"/>
          </a:xfrm>
        </p:grpSpPr>
        <p:cxnSp>
          <p:nvCxnSpPr>
            <p:cNvPr id="120" name="Google Shape;120;p4"/>
            <p:cNvCxnSpPr/>
            <p:nvPr/>
          </p:nvCxnSpPr>
          <p:spPr>
            <a:xfrm flipH="1" rot="10800000">
              <a:off x="404725" y="1681475"/>
              <a:ext cx="6908400" cy="16800"/>
            </a:xfrm>
            <a:prstGeom prst="straightConnector1">
              <a:avLst/>
            </a:prstGeom>
            <a:noFill/>
            <a:ln cap="flat" cmpd="sng" w="3810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" name="Google Shape;121;p4"/>
            <p:cNvCxnSpPr/>
            <p:nvPr/>
          </p:nvCxnSpPr>
          <p:spPr>
            <a:xfrm flipH="1" rot="10800000">
              <a:off x="404725" y="1736700"/>
              <a:ext cx="6908400" cy="16800"/>
            </a:xfrm>
            <a:prstGeom prst="straightConnector1">
              <a:avLst/>
            </a:prstGeom>
            <a:noFill/>
            <a:ln cap="flat" cmpd="sng" w="3810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2" name="Google Shape;122;p4"/>
          <p:cNvCxnSpPr/>
          <p:nvPr/>
        </p:nvCxnSpPr>
        <p:spPr>
          <a:xfrm>
            <a:off x="7326238" y="6225"/>
            <a:ext cx="28200" cy="87771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4"/>
          <p:cNvCxnSpPr/>
          <p:nvPr/>
        </p:nvCxnSpPr>
        <p:spPr>
          <a:xfrm rot="10800000">
            <a:off x="438150" y="3276600"/>
            <a:ext cx="6896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4"/>
          <p:cNvCxnSpPr/>
          <p:nvPr/>
        </p:nvCxnSpPr>
        <p:spPr>
          <a:xfrm>
            <a:off x="3861475" y="3505200"/>
            <a:ext cx="0" cy="56118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5" name="Google Shape;125;p4"/>
          <p:cNvGrpSpPr/>
          <p:nvPr/>
        </p:nvGrpSpPr>
        <p:grpSpPr>
          <a:xfrm>
            <a:off x="417975" y="1504250"/>
            <a:ext cx="2357775" cy="410125"/>
            <a:chOff x="417975" y="1885250"/>
            <a:chExt cx="2357775" cy="410125"/>
          </a:xfrm>
        </p:grpSpPr>
        <p:sp>
          <p:nvSpPr>
            <p:cNvPr id="126" name="Google Shape;126;p4"/>
            <p:cNvSpPr/>
            <p:nvPr/>
          </p:nvSpPr>
          <p:spPr>
            <a:xfrm>
              <a:off x="417975" y="188525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 rot="10800000">
              <a:off x="2236350" y="188587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446175" y="190530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 rot="10800000">
              <a:off x="2198100" y="1906000"/>
              <a:ext cx="5196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" name="Google Shape;130;p4"/>
          <p:cNvGrpSpPr/>
          <p:nvPr/>
        </p:nvGrpSpPr>
        <p:grpSpPr>
          <a:xfrm>
            <a:off x="417975" y="3276600"/>
            <a:ext cx="2357775" cy="410125"/>
            <a:chOff x="265575" y="3352800"/>
            <a:chExt cx="2357775" cy="410125"/>
          </a:xfrm>
        </p:grpSpPr>
        <p:sp>
          <p:nvSpPr>
            <p:cNvPr id="131" name="Google Shape;131;p4"/>
            <p:cNvSpPr/>
            <p:nvPr/>
          </p:nvSpPr>
          <p:spPr>
            <a:xfrm>
              <a:off x="265575" y="335280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 rot="10800000">
              <a:off x="2083950" y="335342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293775" y="337285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 rot="10800000">
              <a:off x="2045700" y="3373550"/>
              <a:ext cx="5196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" name="Google Shape;135;p4"/>
          <p:cNvGrpSpPr/>
          <p:nvPr/>
        </p:nvGrpSpPr>
        <p:grpSpPr>
          <a:xfrm>
            <a:off x="3872044" y="3276600"/>
            <a:ext cx="2747987" cy="410125"/>
            <a:chOff x="3567313" y="3200400"/>
            <a:chExt cx="2357775" cy="410125"/>
          </a:xfrm>
        </p:grpSpPr>
        <p:sp>
          <p:nvSpPr>
            <p:cNvPr id="136" name="Google Shape;136;p4"/>
            <p:cNvSpPr/>
            <p:nvPr/>
          </p:nvSpPr>
          <p:spPr>
            <a:xfrm>
              <a:off x="3567313" y="320040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 rot="10800000">
              <a:off x="5385688" y="320102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3595513" y="322045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 rot="10800000">
              <a:off x="5393639" y="3221150"/>
              <a:ext cx="4734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" name="Google Shape;140;p4"/>
          <p:cNvGrpSpPr/>
          <p:nvPr/>
        </p:nvGrpSpPr>
        <p:grpSpPr>
          <a:xfrm>
            <a:off x="417963" y="6597750"/>
            <a:ext cx="2357775" cy="410125"/>
            <a:chOff x="-39237" y="6140550"/>
            <a:chExt cx="2357775" cy="410125"/>
          </a:xfrm>
        </p:grpSpPr>
        <p:sp>
          <p:nvSpPr>
            <p:cNvPr id="141" name="Google Shape;141;p4"/>
            <p:cNvSpPr/>
            <p:nvPr/>
          </p:nvSpPr>
          <p:spPr>
            <a:xfrm>
              <a:off x="-39237" y="614055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 rot="10800000">
              <a:off x="1779138" y="614117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-11037" y="616060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 rot="10800000">
              <a:off x="1740888" y="6161300"/>
              <a:ext cx="5196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" name="Google Shape;145;p4"/>
          <p:cNvSpPr txBox="1"/>
          <p:nvPr/>
        </p:nvSpPr>
        <p:spPr>
          <a:xfrm>
            <a:off x="402100" y="1527525"/>
            <a:ext cx="194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OVERVIEW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476200" y="3276599"/>
            <a:ext cx="179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PROJECT STATUS 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623225" y="6602713"/>
            <a:ext cx="194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NEXT STEPS 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3848750" y="3276600"/>
            <a:ext cx="167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KEY INSIGHTS 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413425" y="1939675"/>
            <a:ext cx="6896100" cy="10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438138" y="3915350"/>
            <a:ext cx="3108300" cy="23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5715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438150" y="7050750"/>
            <a:ext cx="3108300" cy="22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5715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3905525" y="4039263"/>
            <a:ext cx="3219000" cy="26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5715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4183575" y="9228125"/>
            <a:ext cx="30867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11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159875" y="441000"/>
            <a:ext cx="7458900" cy="507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Click here to edit title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1763100" y="948050"/>
            <a:ext cx="424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Click here to edit subtitle</a:t>
            </a:r>
            <a:endParaRPr sz="1200">
              <a:solidFill>
                <a:srgbClr val="0000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56" name="Google Shape;156;p4"/>
          <p:cNvSpPr/>
          <p:nvPr>
            <p:ph idx="2" type="pic"/>
          </p:nvPr>
        </p:nvSpPr>
        <p:spPr>
          <a:xfrm>
            <a:off x="4076163" y="619970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4"/>
          <p:cNvSpPr txBox="1"/>
          <p:nvPr/>
        </p:nvSpPr>
        <p:spPr>
          <a:xfrm>
            <a:off x="4007763" y="8695400"/>
            <a:ext cx="31722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Lato"/>
                <a:ea typeface="Lato"/>
                <a:cs typeface="Lato"/>
                <a:sym typeface="Lato"/>
              </a:rPr>
              <a:t>Image Alt-Text Here</a:t>
            </a:r>
            <a:endParaRPr i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55">
          <p15:clr>
            <a:srgbClr val="FA7B17"/>
          </p15:clr>
        </p15:guide>
        <p15:guide id="2" orient="horz" pos="2922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4">
  <p:cSld name="CUSTOM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/>
          <p:nvPr/>
        </p:nvSpPr>
        <p:spPr>
          <a:xfrm flipH="1">
            <a:off x="2748900" y="9168075"/>
            <a:ext cx="5023500" cy="890400"/>
          </a:xfrm>
          <a:prstGeom prst="rtTriangle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0" y="9168075"/>
            <a:ext cx="4138800" cy="890400"/>
          </a:xfrm>
          <a:prstGeom prst="rtTriangle">
            <a:avLst/>
          </a:prstGeom>
          <a:solidFill>
            <a:srgbClr val="DB4437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161" name="Google Shape;161;p5"/>
          <p:cNvGrpSpPr/>
          <p:nvPr/>
        </p:nvGrpSpPr>
        <p:grpSpPr>
          <a:xfrm>
            <a:off x="95351" y="1392509"/>
            <a:ext cx="7581691" cy="5901"/>
            <a:chOff x="1890075" y="5241175"/>
            <a:chExt cx="4240556" cy="257700"/>
          </a:xfrm>
        </p:grpSpPr>
        <p:sp>
          <p:nvSpPr>
            <p:cNvPr id="162" name="Google Shape;162;p5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166" name="Google Shape;166;p5"/>
          <p:cNvGrpSpPr/>
          <p:nvPr/>
        </p:nvGrpSpPr>
        <p:grpSpPr>
          <a:xfrm>
            <a:off x="95351" y="4542984"/>
            <a:ext cx="7581691" cy="5901"/>
            <a:chOff x="1890075" y="5241175"/>
            <a:chExt cx="4240556" cy="257700"/>
          </a:xfrm>
        </p:grpSpPr>
        <p:sp>
          <p:nvSpPr>
            <p:cNvPr id="167" name="Google Shape;167;p5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171" name="Google Shape;171;p5"/>
          <p:cNvSpPr/>
          <p:nvPr/>
        </p:nvSpPr>
        <p:spPr>
          <a:xfrm>
            <a:off x="432000" y="1624350"/>
            <a:ext cx="1598400" cy="269100"/>
          </a:xfrm>
          <a:prstGeom prst="rect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EEEEEE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Overview 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32000" y="2620004"/>
            <a:ext cx="1598400" cy="285000"/>
          </a:xfrm>
          <a:prstGeom prst="rect">
            <a:avLst/>
          </a:prstGeom>
          <a:solidFill>
            <a:srgbClr val="DB4437"/>
          </a:solidFill>
          <a:ln cap="flat" cmpd="sng" w="9525">
            <a:solidFill>
              <a:srgbClr val="DB44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Problem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32000" y="3615673"/>
            <a:ext cx="1598400" cy="269100"/>
          </a:xfrm>
          <a:prstGeom prst="rect">
            <a:avLst/>
          </a:prstGeom>
          <a:solidFill>
            <a:srgbClr val="F4B400"/>
          </a:solidFill>
          <a:ln cap="flat" cmpd="sng" w="9525">
            <a:solidFill>
              <a:srgbClr val="F4B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Solution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432000" y="4676196"/>
            <a:ext cx="1598400" cy="285000"/>
          </a:xfrm>
          <a:prstGeom prst="rect">
            <a:avLst/>
          </a:prstGeom>
          <a:solidFill>
            <a:srgbClr val="0F9D58"/>
          </a:solidFill>
          <a:ln cap="flat" cmpd="sng" w="9525">
            <a:solidFill>
              <a:srgbClr val="0F9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Details 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32000" y="8296570"/>
            <a:ext cx="1598400" cy="269100"/>
          </a:xfrm>
          <a:prstGeom prst="rect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Next Steps 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176" name="Google Shape;176;p5"/>
          <p:cNvGrpSpPr/>
          <p:nvPr/>
        </p:nvGrpSpPr>
        <p:grpSpPr>
          <a:xfrm>
            <a:off x="95351" y="8200359"/>
            <a:ext cx="7581691" cy="5901"/>
            <a:chOff x="1890075" y="5241175"/>
            <a:chExt cx="4240556" cy="257700"/>
          </a:xfrm>
        </p:grpSpPr>
        <p:sp>
          <p:nvSpPr>
            <p:cNvPr id="177" name="Google Shape;177;p5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180" name="Google Shape;180;p5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181" name="Google Shape;181;p5"/>
          <p:cNvSpPr txBox="1"/>
          <p:nvPr/>
        </p:nvSpPr>
        <p:spPr>
          <a:xfrm>
            <a:off x="159875" y="441000"/>
            <a:ext cx="7458900" cy="507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Click here to edit title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1763100" y="948050"/>
            <a:ext cx="424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PT Sans Narrow"/>
                <a:ea typeface="PT Sans Narrow"/>
                <a:cs typeface="PT Sans Narrow"/>
                <a:sym typeface="PT Sans Narrow"/>
              </a:rPr>
              <a:t>Click here to edit subtitle</a:t>
            </a:r>
            <a:endParaRPr sz="1200">
              <a:solidFill>
                <a:srgbClr val="0000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83" name="Google Shape;183;p5"/>
          <p:cNvSpPr/>
          <p:nvPr>
            <p:ph idx="2" type="pic"/>
          </p:nvPr>
        </p:nvSpPr>
        <p:spPr>
          <a:xfrm>
            <a:off x="4394725" y="496120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5"/>
          <p:cNvSpPr txBox="1"/>
          <p:nvPr/>
        </p:nvSpPr>
        <p:spPr>
          <a:xfrm>
            <a:off x="4326325" y="7456900"/>
            <a:ext cx="31722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Lato"/>
                <a:ea typeface="Lato"/>
                <a:cs typeface="Lato"/>
                <a:sym typeface="Lato"/>
              </a:rPr>
              <a:t>Image Alt-Text Here</a:t>
            </a:r>
            <a:endParaRPr i="1"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 NOT USE ">
  <p:cSld name="TITLE_2_1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/>
        </p:nvSpPr>
        <p:spPr>
          <a:xfrm>
            <a:off x="3993321" y="9367991"/>
            <a:ext cx="36939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Source:  Lorem ipsum dolor sit amet, consectetur adipiscing elit. Duis non erat sem</a:t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7" name="Google Shape;187;p6"/>
          <p:cNvGrpSpPr/>
          <p:nvPr/>
        </p:nvGrpSpPr>
        <p:grpSpPr>
          <a:xfrm>
            <a:off x="-16250" y="9048087"/>
            <a:ext cx="7804900" cy="1072407"/>
            <a:chOff x="-19118" y="4617750"/>
            <a:chExt cx="9182236" cy="548378"/>
          </a:xfrm>
        </p:grpSpPr>
        <p:sp>
          <p:nvSpPr>
            <p:cNvPr id="188" name="Google Shape;188;p6"/>
            <p:cNvSpPr/>
            <p:nvPr/>
          </p:nvSpPr>
          <p:spPr>
            <a:xfrm flipH="1">
              <a:off x="19244" y="4617750"/>
              <a:ext cx="9143874" cy="548378"/>
            </a:xfrm>
            <a:custGeom>
              <a:rect b="b" l="l" r="r" t="t"/>
              <a:pathLst>
                <a:path extrusionOk="0" h="19840" w="367556">
                  <a:moveTo>
                    <a:pt x="0" y="19840"/>
                  </a:moveTo>
                  <a:lnTo>
                    <a:pt x="515" y="0"/>
                  </a:lnTo>
                  <a:lnTo>
                    <a:pt x="367556" y="11270"/>
                  </a:lnTo>
                  <a:lnTo>
                    <a:pt x="367044" y="18698"/>
                  </a:lnTo>
                  <a:close/>
                </a:path>
              </a:pathLst>
            </a:custGeom>
            <a:solidFill>
              <a:srgbClr val="4069DD"/>
            </a:solidFill>
            <a:ln>
              <a:noFill/>
            </a:ln>
          </p:spPr>
        </p:sp>
        <p:sp>
          <p:nvSpPr>
            <p:cNvPr id="189" name="Google Shape;189;p6"/>
            <p:cNvSpPr/>
            <p:nvPr/>
          </p:nvSpPr>
          <p:spPr>
            <a:xfrm flipH="1">
              <a:off x="-19118" y="4677825"/>
              <a:ext cx="4769786" cy="473975"/>
            </a:xfrm>
            <a:custGeom>
              <a:rect b="b" l="l" r="r" t="t"/>
              <a:pathLst>
                <a:path extrusionOk="0" h="18959" w="366343">
                  <a:moveTo>
                    <a:pt x="0" y="18521"/>
                  </a:moveTo>
                  <a:lnTo>
                    <a:pt x="366343" y="0"/>
                  </a:lnTo>
                  <a:lnTo>
                    <a:pt x="366052" y="18959"/>
                  </a:lnTo>
                  <a:close/>
                </a:path>
              </a:pathLst>
            </a:custGeom>
            <a:solidFill>
              <a:srgbClr val="448AFF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O NOT USE">
  <p:cSld name="CUSTOM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" type="title">
  <p:cSld name="TITLE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9"/>
          <p:cNvGrpSpPr/>
          <p:nvPr/>
        </p:nvGrpSpPr>
        <p:grpSpPr>
          <a:xfrm>
            <a:off x="172055" y="1468890"/>
            <a:ext cx="7434543" cy="62982"/>
            <a:chOff x="1890075" y="5241175"/>
            <a:chExt cx="4240556" cy="257700"/>
          </a:xfrm>
        </p:grpSpPr>
        <p:sp>
          <p:nvSpPr>
            <p:cNvPr id="198" name="Google Shape;198;p9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202" name="Google Shape;202;p9"/>
          <p:cNvSpPr/>
          <p:nvPr/>
        </p:nvSpPr>
        <p:spPr>
          <a:xfrm>
            <a:off x="172050" y="2765600"/>
            <a:ext cx="3076800" cy="7293000"/>
          </a:xfrm>
          <a:prstGeom prst="roundRect">
            <a:avLst>
              <a:gd fmla="val 0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203" name="Google Shape;203;p9"/>
          <p:cNvGrpSpPr/>
          <p:nvPr/>
        </p:nvGrpSpPr>
        <p:grpSpPr>
          <a:xfrm>
            <a:off x="168930" y="2702615"/>
            <a:ext cx="7434543" cy="62982"/>
            <a:chOff x="1890075" y="5241175"/>
            <a:chExt cx="4240556" cy="257700"/>
          </a:xfrm>
        </p:grpSpPr>
        <p:sp>
          <p:nvSpPr>
            <p:cNvPr id="204" name="Google Shape;204;p9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5" name="Google Shape;205;p9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6" name="Google Shape;206;p9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07" name="Google Shape;207;p9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cxnSp>
        <p:nvCxnSpPr>
          <p:cNvPr id="208" name="Google Shape;208;p9"/>
          <p:cNvCxnSpPr>
            <a:stCxn id="198" idx="0"/>
          </p:cNvCxnSpPr>
          <p:nvPr/>
        </p:nvCxnSpPr>
        <p:spPr>
          <a:xfrm>
            <a:off x="172055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9"/>
          <p:cNvCxnSpPr/>
          <p:nvPr/>
        </p:nvCxnSpPr>
        <p:spPr>
          <a:xfrm>
            <a:off x="7603480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10" name="Google Shape;210;p9"/>
          <p:cNvGrpSpPr/>
          <p:nvPr/>
        </p:nvGrpSpPr>
        <p:grpSpPr>
          <a:xfrm>
            <a:off x="0" y="3413775"/>
            <a:ext cx="3530025" cy="746350"/>
            <a:chOff x="0" y="3156075"/>
            <a:chExt cx="3530025" cy="746350"/>
          </a:xfrm>
        </p:grpSpPr>
        <p:sp>
          <p:nvSpPr>
            <p:cNvPr id="211" name="Google Shape;211;p9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13" name="Google Shape;213;p9"/>
          <p:cNvGrpSpPr/>
          <p:nvPr/>
        </p:nvGrpSpPr>
        <p:grpSpPr>
          <a:xfrm>
            <a:off x="3248850" y="2867100"/>
            <a:ext cx="4936034" cy="746350"/>
            <a:chOff x="0" y="3156075"/>
            <a:chExt cx="3530025" cy="746350"/>
          </a:xfrm>
        </p:grpSpPr>
        <p:sp>
          <p:nvSpPr>
            <p:cNvPr id="214" name="Google Shape;214;p9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16" name="Google Shape;216;p9"/>
          <p:cNvGrpSpPr/>
          <p:nvPr/>
        </p:nvGrpSpPr>
        <p:grpSpPr>
          <a:xfrm>
            <a:off x="3248850" y="7166275"/>
            <a:ext cx="4936034" cy="746350"/>
            <a:chOff x="0" y="3156075"/>
            <a:chExt cx="3530025" cy="746350"/>
          </a:xfrm>
        </p:grpSpPr>
        <p:sp>
          <p:nvSpPr>
            <p:cNvPr id="217" name="Google Shape;217;p9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219" name="Google Shape;219;p9"/>
          <p:cNvSpPr txBox="1"/>
          <p:nvPr/>
        </p:nvSpPr>
        <p:spPr>
          <a:xfrm>
            <a:off x="188700" y="3410750"/>
            <a:ext cx="3074400" cy="4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Key Insights </a:t>
            </a:r>
            <a:endParaRPr sz="1900">
              <a:solidFill>
                <a:schemeClr val="lt2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3263100" y="2852500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Details </a:t>
            </a:r>
            <a:endParaRPr sz="1900">
              <a:solidFill>
                <a:schemeClr val="lt2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221" name="Google Shape;221;p9"/>
          <p:cNvSpPr txBox="1"/>
          <p:nvPr/>
        </p:nvSpPr>
        <p:spPr>
          <a:xfrm>
            <a:off x="3263100" y="7164075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Next Steps </a:t>
            </a:r>
            <a:endParaRPr sz="1900">
              <a:solidFill>
                <a:schemeClr val="lt2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grpSp>
        <p:nvGrpSpPr>
          <p:cNvPr id="222" name="Google Shape;222;p9"/>
          <p:cNvGrpSpPr/>
          <p:nvPr/>
        </p:nvGrpSpPr>
        <p:grpSpPr>
          <a:xfrm>
            <a:off x="172055" y="1468890"/>
            <a:ext cx="7434543" cy="62982"/>
            <a:chOff x="1890075" y="5241175"/>
            <a:chExt cx="4240556" cy="257700"/>
          </a:xfrm>
        </p:grpSpPr>
        <p:sp>
          <p:nvSpPr>
            <p:cNvPr id="223" name="Google Shape;223;p9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24" name="Google Shape;224;p9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26" name="Google Shape;226;p9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227" name="Google Shape;227;p9"/>
          <p:cNvSpPr/>
          <p:nvPr/>
        </p:nvSpPr>
        <p:spPr>
          <a:xfrm>
            <a:off x="172050" y="2765600"/>
            <a:ext cx="3076800" cy="7293000"/>
          </a:xfrm>
          <a:prstGeom prst="roundRect">
            <a:avLst>
              <a:gd fmla="val 0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</p:txBody>
      </p:sp>
      <p:grpSp>
        <p:nvGrpSpPr>
          <p:cNvPr id="228" name="Google Shape;228;p9"/>
          <p:cNvGrpSpPr/>
          <p:nvPr/>
        </p:nvGrpSpPr>
        <p:grpSpPr>
          <a:xfrm>
            <a:off x="168930" y="2702615"/>
            <a:ext cx="7434543" cy="62982"/>
            <a:chOff x="1890075" y="5241175"/>
            <a:chExt cx="4240556" cy="257700"/>
          </a:xfrm>
        </p:grpSpPr>
        <p:sp>
          <p:nvSpPr>
            <p:cNvPr id="229" name="Google Shape;229;p9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30" name="Google Shape;230;p9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32" name="Google Shape;232;p9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cxnSp>
        <p:nvCxnSpPr>
          <p:cNvPr id="233" name="Google Shape;233;p9"/>
          <p:cNvCxnSpPr>
            <a:stCxn id="223" idx="0"/>
          </p:cNvCxnSpPr>
          <p:nvPr/>
        </p:nvCxnSpPr>
        <p:spPr>
          <a:xfrm>
            <a:off x="172055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9"/>
          <p:cNvCxnSpPr/>
          <p:nvPr/>
        </p:nvCxnSpPr>
        <p:spPr>
          <a:xfrm>
            <a:off x="7603480" y="1500381"/>
            <a:ext cx="0" cy="859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5" name="Google Shape;235;p9"/>
          <p:cNvGrpSpPr/>
          <p:nvPr/>
        </p:nvGrpSpPr>
        <p:grpSpPr>
          <a:xfrm>
            <a:off x="0" y="3413775"/>
            <a:ext cx="3530025" cy="746350"/>
            <a:chOff x="0" y="3156075"/>
            <a:chExt cx="3530025" cy="746350"/>
          </a:xfrm>
        </p:grpSpPr>
        <p:sp>
          <p:nvSpPr>
            <p:cNvPr id="236" name="Google Shape;236;p9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238" name="Google Shape;238;p9"/>
          <p:cNvGrpSpPr/>
          <p:nvPr/>
        </p:nvGrpSpPr>
        <p:grpSpPr>
          <a:xfrm>
            <a:off x="3248850" y="2867100"/>
            <a:ext cx="4936034" cy="746350"/>
            <a:chOff x="0" y="3156075"/>
            <a:chExt cx="3530025" cy="746350"/>
          </a:xfrm>
        </p:grpSpPr>
        <p:sp>
          <p:nvSpPr>
            <p:cNvPr id="239" name="Google Shape;239;p9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241" name="Google Shape;241;p9"/>
          <p:cNvGrpSpPr/>
          <p:nvPr/>
        </p:nvGrpSpPr>
        <p:grpSpPr>
          <a:xfrm>
            <a:off x="3248850" y="7166275"/>
            <a:ext cx="4936034" cy="746350"/>
            <a:chOff x="0" y="3156075"/>
            <a:chExt cx="3530025" cy="746350"/>
          </a:xfrm>
        </p:grpSpPr>
        <p:sp>
          <p:nvSpPr>
            <p:cNvPr id="242" name="Google Shape;242;p9"/>
            <p:cNvSpPr/>
            <p:nvPr/>
          </p:nvSpPr>
          <p:spPr>
            <a:xfrm rot="5400000">
              <a:off x="3097725" y="3470125"/>
              <a:ext cx="583500" cy="281100"/>
            </a:xfrm>
            <a:prstGeom prst="trapezoid">
              <a:avLst>
                <a:gd fmla="val 102819" name="adj"/>
              </a:avLst>
            </a:prstGeom>
            <a:solidFill>
              <a:srgbClr val="4F4F4F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0" y="3156075"/>
              <a:ext cx="3529800" cy="4530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57575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244" name="Google Shape;244;p9"/>
          <p:cNvSpPr txBox="1"/>
          <p:nvPr/>
        </p:nvSpPr>
        <p:spPr>
          <a:xfrm>
            <a:off x="188700" y="3410750"/>
            <a:ext cx="3074400" cy="4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EEEEE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Key Insights </a:t>
            </a:r>
            <a:endParaRPr sz="1900">
              <a:solidFill>
                <a:srgbClr val="EEEEEE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245" name="Google Shape;245;p9"/>
          <p:cNvSpPr txBox="1"/>
          <p:nvPr/>
        </p:nvSpPr>
        <p:spPr>
          <a:xfrm>
            <a:off x="3263100" y="2852500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EEEEE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Details </a:t>
            </a:r>
            <a:endParaRPr sz="1900">
              <a:solidFill>
                <a:srgbClr val="EEEEEE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246" name="Google Shape;246;p9"/>
          <p:cNvSpPr txBox="1"/>
          <p:nvPr/>
        </p:nvSpPr>
        <p:spPr>
          <a:xfrm>
            <a:off x="3263100" y="7164075"/>
            <a:ext cx="4334100" cy="45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EEEEEE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rPr>
              <a:t>Next Steps </a:t>
            </a:r>
            <a:endParaRPr sz="1900">
              <a:solidFill>
                <a:srgbClr val="EEEEEE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247" name="Google Shape;247;p9"/>
          <p:cNvSpPr/>
          <p:nvPr>
            <p:ph idx="2" type="pic"/>
          </p:nvPr>
        </p:nvSpPr>
        <p:spPr>
          <a:xfrm>
            <a:off x="4583375" y="338940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2">
  <p:cSld name="TITLE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p10"/>
          <p:cNvCxnSpPr>
            <a:stCxn id="250" idx="1"/>
          </p:cNvCxnSpPr>
          <p:nvPr/>
        </p:nvCxnSpPr>
        <p:spPr>
          <a:xfrm>
            <a:off x="3033472" y="937660"/>
            <a:ext cx="15900" cy="65682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51" name="Google Shape;251;p10"/>
          <p:cNvGrpSpPr/>
          <p:nvPr/>
        </p:nvGrpSpPr>
        <p:grpSpPr>
          <a:xfrm>
            <a:off x="190320" y="900657"/>
            <a:ext cx="7581691" cy="5901"/>
            <a:chOff x="1890075" y="5241175"/>
            <a:chExt cx="4240556" cy="257700"/>
          </a:xfrm>
        </p:grpSpPr>
        <p:sp>
          <p:nvSpPr>
            <p:cNvPr id="252" name="Google Shape;252;p10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3" name="Google Shape;253;p10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4" name="Google Shape;254;p10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5" name="Google Shape;255;p10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256" name="Google Shape;256;p10"/>
          <p:cNvGrpSpPr/>
          <p:nvPr/>
        </p:nvGrpSpPr>
        <p:grpSpPr>
          <a:xfrm>
            <a:off x="190320" y="931759"/>
            <a:ext cx="7581691" cy="5901"/>
            <a:chOff x="1890075" y="5241175"/>
            <a:chExt cx="4240556" cy="257700"/>
          </a:xfrm>
        </p:grpSpPr>
        <p:sp>
          <p:nvSpPr>
            <p:cNvPr id="257" name="Google Shape;257;p10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8" name="Google Shape;258;p10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9" name="Google Shape;259;p10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60" name="Google Shape;260;p10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261" name="Google Shape;261;p10"/>
          <p:cNvSpPr/>
          <p:nvPr/>
        </p:nvSpPr>
        <p:spPr>
          <a:xfrm rot="248910">
            <a:off x="7469568" y="-16320"/>
            <a:ext cx="1791494" cy="10540289"/>
          </a:xfrm>
          <a:prstGeom prst="rtTriangle">
            <a:avLst/>
          </a:prstGeom>
          <a:solidFill>
            <a:srgbClr val="B7B7B7"/>
          </a:solidFill>
          <a:ln cap="flat" cmpd="sng" w="9525">
            <a:solidFill>
              <a:srgbClr val="CFB9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B991"/>
              </a:solidFill>
            </a:endParaRPr>
          </a:p>
        </p:txBody>
      </p:sp>
      <p:sp>
        <p:nvSpPr>
          <p:cNvPr id="262" name="Google Shape;262;p10"/>
          <p:cNvSpPr/>
          <p:nvPr>
            <p:ph idx="2" type="pic"/>
          </p:nvPr>
        </p:nvSpPr>
        <p:spPr>
          <a:xfrm>
            <a:off x="3552088" y="1473363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0"/>
          <p:cNvSpPr txBox="1"/>
          <p:nvPr/>
        </p:nvSpPr>
        <p:spPr>
          <a:xfrm>
            <a:off x="510050" y="9659903"/>
            <a:ext cx="30816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0"/>
          <p:cNvSpPr/>
          <p:nvPr/>
        </p:nvSpPr>
        <p:spPr>
          <a:xfrm>
            <a:off x="159875" y="7502350"/>
            <a:ext cx="7612200" cy="23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5" name="Google Shape;265;p10"/>
          <p:cNvGrpSpPr/>
          <p:nvPr/>
        </p:nvGrpSpPr>
        <p:grpSpPr>
          <a:xfrm>
            <a:off x="190320" y="900657"/>
            <a:ext cx="7581691" cy="5901"/>
            <a:chOff x="1890075" y="5241175"/>
            <a:chExt cx="4240556" cy="257700"/>
          </a:xfrm>
        </p:grpSpPr>
        <p:sp>
          <p:nvSpPr>
            <p:cNvPr id="266" name="Google Shape;266;p10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68" name="Google Shape;268;p10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69" name="Google Shape;269;p10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270" name="Google Shape;270;p10"/>
          <p:cNvGrpSpPr/>
          <p:nvPr/>
        </p:nvGrpSpPr>
        <p:grpSpPr>
          <a:xfrm>
            <a:off x="190320" y="931759"/>
            <a:ext cx="7581691" cy="5901"/>
            <a:chOff x="1890075" y="5241175"/>
            <a:chExt cx="4240556" cy="257700"/>
          </a:xfrm>
        </p:grpSpPr>
        <p:sp>
          <p:nvSpPr>
            <p:cNvPr id="271" name="Google Shape;271;p10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50" name="Google Shape;250;p10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72" name="Google Shape;272;p10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273" name="Google Shape;273;p10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274" name="Google Shape;274;p10"/>
          <p:cNvSpPr/>
          <p:nvPr/>
        </p:nvSpPr>
        <p:spPr>
          <a:xfrm rot="248910">
            <a:off x="7469568" y="-16320"/>
            <a:ext cx="1791494" cy="10540289"/>
          </a:xfrm>
          <a:prstGeom prst="rtTriangle">
            <a:avLst/>
          </a:prstGeom>
          <a:solidFill>
            <a:srgbClr val="5757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FB991"/>
              </a:solidFill>
            </a:endParaRPr>
          </a:p>
        </p:txBody>
      </p:sp>
      <p:sp>
        <p:nvSpPr>
          <p:cNvPr id="275" name="Google Shape;275;p10"/>
          <p:cNvSpPr txBox="1"/>
          <p:nvPr/>
        </p:nvSpPr>
        <p:spPr>
          <a:xfrm>
            <a:off x="290394" y="9345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ISSUE / PROBLEM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76" name="Google Shape;276;p10"/>
          <p:cNvGrpSpPr/>
          <p:nvPr/>
        </p:nvGrpSpPr>
        <p:grpSpPr>
          <a:xfrm>
            <a:off x="172024" y="1040825"/>
            <a:ext cx="137818" cy="187200"/>
            <a:chOff x="507100" y="1997600"/>
            <a:chExt cx="158375" cy="187200"/>
          </a:xfrm>
        </p:grpSpPr>
        <p:sp>
          <p:nvSpPr>
            <p:cNvPr id="277" name="Google Shape;277;p10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0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4069DD"/>
            </a:solidFill>
            <a:ln cap="flat" cmpd="sng" w="9525">
              <a:solidFill>
                <a:srgbClr val="4069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9" name="Google Shape;279;p10"/>
          <p:cNvSpPr txBox="1"/>
          <p:nvPr/>
        </p:nvSpPr>
        <p:spPr>
          <a:xfrm>
            <a:off x="308719" y="28014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RESPONSE 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80" name="Google Shape;280;p10"/>
          <p:cNvGrpSpPr/>
          <p:nvPr/>
        </p:nvGrpSpPr>
        <p:grpSpPr>
          <a:xfrm>
            <a:off x="190349" y="2907725"/>
            <a:ext cx="137818" cy="187200"/>
            <a:chOff x="507100" y="1540400"/>
            <a:chExt cx="158375" cy="187200"/>
          </a:xfrm>
        </p:grpSpPr>
        <p:sp>
          <p:nvSpPr>
            <p:cNvPr id="281" name="Google Shape;281;p10"/>
            <p:cNvSpPr/>
            <p:nvPr/>
          </p:nvSpPr>
          <p:spPr>
            <a:xfrm>
              <a:off x="529575" y="15404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0"/>
            <p:cNvSpPr/>
            <p:nvPr/>
          </p:nvSpPr>
          <p:spPr>
            <a:xfrm>
              <a:off x="507100" y="15598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10"/>
          <p:cNvSpPr txBox="1"/>
          <p:nvPr/>
        </p:nvSpPr>
        <p:spPr>
          <a:xfrm>
            <a:off x="290394" y="5399875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IMPACT  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84" name="Google Shape;284;p10"/>
          <p:cNvGrpSpPr/>
          <p:nvPr/>
        </p:nvGrpSpPr>
        <p:grpSpPr>
          <a:xfrm>
            <a:off x="172024" y="5506200"/>
            <a:ext cx="137818" cy="187200"/>
            <a:chOff x="507100" y="1997600"/>
            <a:chExt cx="158375" cy="187200"/>
          </a:xfrm>
        </p:grpSpPr>
        <p:sp>
          <p:nvSpPr>
            <p:cNvPr id="285" name="Google Shape;285;p10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F4B4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0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7" name="Google Shape;287;p10"/>
          <p:cNvSpPr txBox="1"/>
          <p:nvPr/>
        </p:nvSpPr>
        <p:spPr>
          <a:xfrm>
            <a:off x="-2480800" y="9126503"/>
            <a:ext cx="30816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0"/>
          <p:cNvSpPr txBox="1"/>
          <p:nvPr/>
        </p:nvSpPr>
        <p:spPr>
          <a:xfrm>
            <a:off x="315596" y="7502355"/>
            <a:ext cx="6273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KEY INSIGHTS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89" name="Google Shape;289;p10"/>
          <p:cNvGrpSpPr/>
          <p:nvPr/>
        </p:nvGrpSpPr>
        <p:grpSpPr>
          <a:xfrm>
            <a:off x="172024" y="7607808"/>
            <a:ext cx="137818" cy="187200"/>
            <a:chOff x="507100" y="1997600"/>
            <a:chExt cx="158375" cy="187200"/>
          </a:xfrm>
        </p:grpSpPr>
        <p:sp>
          <p:nvSpPr>
            <p:cNvPr id="290" name="Google Shape;290;p10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0F9D5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0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" name="Google Shape;292;p10"/>
          <p:cNvSpPr/>
          <p:nvPr>
            <p:ph idx="3" type="pic"/>
          </p:nvPr>
        </p:nvSpPr>
        <p:spPr>
          <a:xfrm>
            <a:off x="4054775" y="465995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3">
  <p:cSld name="CUSTOM_2_1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4" name="Google Shape;294;p11"/>
          <p:cNvCxnSpPr/>
          <p:nvPr/>
        </p:nvCxnSpPr>
        <p:spPr>
          <a:xfrm>
            <a:off x="400175" y="1369975"/>
            <a:ext cx="0" cy="86931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95" name="Google Shape;295;p11"/>
          <p:cNvGrpSpPr/>
          <p:nvPr/>
        </p:nvGrpSpPr>
        <p:grpSpPr>
          <a:xfrm>
            <a:off x="404725" y="1300475"/>
            <a:ext cx="6908400" cy="72025"/>
            <a:chOff x="404725" y="1681475"/>
            <a:chExt cx="6908400" cy="72025"/>
          </a:xfrm>
        </p:grpSpPr>
        <p:cxnSp>
          <p:nvCxnSpPr>
            <p:cNvPr id="296" name="Google Shape;296;p11"/>
            <p:cNvCxnSpPr/>
            <p:nvPr/>
          </p:nvCxnSpPr>
          <p:spPr>
            <a:xfrm flipH="1" rot="10800000">
              <a:off x="404725" y="1681475"/>
              <a:ext cx="6908400" cy="16800"/>
            </a:xfrm>
            <a:prstGeom prst="straightConnector1">
              <a:avLst/>
            </a:prstGeom>
            <a:noFill/>
            <a:ln cap="flat" cmpd="sng" w="3810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11"/>
            <p:cNvCxnSpPr/>
            <p:nvPr/>
          </p:nvCxnSpPr>
          <p:spPr>
            <a:xfrm flipH="1" rot="10800000">
              <a:off x="404725" y="1736700"/>
              <a:ext cx="6908400" cy="16800"/>
            </a:xfrm>
            <a:prstGeom prst="straightConnector1">
              <a:avLst/>
            </a:prstGeom>
            <a:noFill/>
            <a:ln cap="flat" cmpd="sng" w="38100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98" name="Google Shape;298;p11"/>
          <p:cNvCxnSpPr/>
          <p:nvPr/>
        </p:nvCxnSpPr>
        <p:spPr>
          <a:xfrm>
            <a:off x="7324850" y="1360450"/>
            <a:ext cx="0" cy="87312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11"/>
          <p:cNvCxnSpPr/>
          <p:nvPr/>
        </p:nvCxnSpPr>
        <p:spPr>
          <a:xfrm rot="10800000">
            <a:off x="438150" y="3276600"/>
            <a:ext cx="6896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11"/>
          <p:cNvCxnSpPr/>
          <p:nvPr/>
        </p:nvCxnSpPr>
        <p:spPr>
          <a:xfrm>
            <a:off x="3861475" y="3505200"/>
            <a:ext cx="0" cy="65769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01" name="Google Shape;301;p11"/>
          <p:cNvGrpSpPr/>
          <p:nvPr/>
        </p:nvGrpSpPr>
        <p:grpSpPr>
          <a:xfrm>
            <a:off x="417975" y="1504250"/>
            <a:ext cx="2357775" cy="410125"/>
            <a:chOff x="417975" y="1885250"/>
            <a:chExt cx="2357775" cy="410125"/>
          </a:xfrm>
        </p:grpSpPr>
        <p:sp>
          <p:nvSpPr>
            <p:cNvPr id="302" name="Google Shape;302;p11"/>
            <p:cNvSpPr/>
            <p:nvPr/>
          </p:nvSpPr>
          <p:spPr>
            <a:xfrm>
              <a:off x="417975" y="188525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 rot="10800000">
              <a:off x="2236350" y="188587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446175" y="190530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1"/>
            <p:cNvSpPr/>
            <p:nvPr/>
          </p:nvSpPr>
          <p:spPr>
            <a:xfrm rot="10800000">
              <a:off x="2198100" y="1906000"/>
              <a:ext cx="5196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11"/>
          <p:cNvGrpSpPr/>
          <p:nvPr/>
        </p:nvGrpSpPr>
        <p:grpSpPr>
          <a:xfrm>
            <a:off x="417975" y="3276600"/>
            <a:ext cx="2357775" cy="410125"/>
            <a:chOff x="265575" y="3352800"/>
            <a:chExt cx="2357775" cy="410125"/>
          </a:xfrm>
        </p:grpSpPr>
        <p:sp>
          <p:nvSpPr>
            <p:cNvPr id="307" name="Google Shape;307;p11"/>
            <p:cNvSpPr/>
            <p:nvPr/>
          </p:nvSpPr>
          <p:spPr>
            <a:xfrm>
              <a:off x="265575" y="335280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1"/>
            <p:cNvSpPr/>
            <p:nvPr/>
          </p:nvSpPr>
          <p:spPr>
            <a:xfrm rot="10800000">
              <a:off x="2083950" y="335342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293775" y="337285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 rot="10800000">
              <a:off x="2045700" y="3373550"/>
              <a:ext cx="5196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" name="Google Shape;311;p11"/>
          <p:cNvGrpSpPr/>
          <p:nvPr/>
        </p:nvGrpSpPr>
        <p:grpSpPr>
          <a:xfrm>
            <a:off x="3872044" y="3276600"/>
            <a:ext cx="2747987" cy="410125"/>
            <a:chOff x="3567313" y="3200400"/>
            <a:chExt cx="2357775" cy="410125"/>
          </a:xfrm>
        </p:grpSpPr>
        <p:sp>
          <p:nvSpPr>
            <p:cNvPr id="312" name="Google Shape;312;p11"/>
            <p:cNvSpPr/>
            <p:nvPr/>
          </p:nvSpPr>
          <p:spPr>
            <a:xfrm>
              <a:off x="3567313" y="320040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 rot="10800000">
              <a:off x="5385688" y="320102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3595513" y="322045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1"/>
            <p:cNvSpPr/>
            <p:nvPr/>
          </p:nvSpPr>
          <p:spPr>
            <a:xfrm rot="10800000">
              <a:off x="5393639" y="3221150"/>
              <a:ext cx="4734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6" name="Google Shape;316;p11"/>
          <p:cNvGrpSpPr/>
          <p:nvPr/>
        </p:nvGrpSpPr>
        <p:grpSpPr>
          <a:xfrm>
            <a:off x="417963" y="6597750"/>
            <a:ext cx="2357775" cy="410125"/>
            <a:chOff x="-39237" y="6140550"/>
            <a:chExt cx="2357775" cy="410125"/>
          </a:xfrm>
        </p:grpSpPr>
        <p:sp>
          <p:nvSpPr>
            <p:cNvPr id="317" name="Google Shape;317;p11"/>
            <p:cNvSpPr/>
            <p:nvPr/>
          </p:nvSpPr>
          <p:spPr>
            <a:xfrm>
              <a:off x="-39237" y="6140550"/>
              <a:ext cx="2020800" cy="4101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1"/>
            <p:cNvSpPr/>
            <p:nvPr/>
          </p:nvSpPr>
          <p:spPr>
            <a:xfrm rot="10800000">
              <a:off x="1779138" y="6141175"/>
              <a:ext cx="539400" cy="4095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1"/>
            <p:cNvSpPr/>
            <p:nvPr/>
          </p:nvSpPr>
          <p:spPr>
            <a:xfrm>
              <a:off x="-11037" y="6160600"/>
              <a:ext cx="1946700" cy="3642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1"/>
            <p:cNvSpPr/>
            <p:nvPr/>
          </p:nvSpPr>
          <p:spPr>
            <a:xfrm rot="10800000">
              <a:off x="1740888" y="6161300"/>
              <a:ext cx="519600" cy="363600"/>
            </a:xfrm>
            <a:prstGeom prst="chevron">
              <a:avLst>
                <a:gd fmla="val 50000" name="adj"/>
              </a:avLst>
            </a:prstGeom>
            <a:solidFill>
              <a:srgbClr val="B7B7B7"/>
            </a:solidFill>
            <a:ln cap="flat" cmpd="sng" w="952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1" name="Google Shape;321;p11"/>
          <p:cNvSpPr txBox="1"/>
          <p:nvPr/>
        </p:nvSpPr>
        <p:spPr>
          <a:xfrm>
            <a:off x="402100" y="1527525"/>
            <a:ext cx="194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OVERVIEW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2" name="Google Shape;322;p11"/>
          <p:cNvSpPr txBox="1"/>
          <p:nvPr/>
        </p:nvSpPr>
        <p:spPr>
          <a:xfrm>
            <a:off x="476200" y="3276599"/>
            <a:ext cx="179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PROJECT STATUS 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3" name="Google Shape;323;p11"/>
          <p:cNvSpPr txBox="1"/>
          <p:nvPr/>
        </p:nvSpPr>
        <p:spPr>
          <a:xfrm>
            <a:off x="623225" y="6602713"/>
            <a:ext cx="194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NEXT STEPS 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4" name="Google Shape;324;p11"/>
          <p:cNvSpPr txBox="1"/>
          <p:nvPr/>
        </p:nvSpPr>
        <p:spPr>
          <a:xfrm>
            <a:off x="3848750" y="3276600"/>
            <a:ext cx="167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oogle Sans"/>
                <a:ea typeface="Google Sans"/>
                <a:cs typeface="Google Sans"/>
                <a:sym typeface="Google Sans"/>
              </a:rPr>
              <a:t>KEY INSIGHTS </a:t>
            </a:r>
            <a:endParaRPr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5" name="Google Shape;325;p11"/>
          <p:cNvSpPr txBox="1"/>
          <p:nvPr/>
        </p:nvSpPr>
        <p:spPr>
          <a:xfrm>
            <a:off x="3905525" y="4039263"/>
            <a:ext cx="3219000" cy="26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5715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6" name="Google Shape;326;p11"/>
          <p:cNvSpPr txBox="1"/>
          <p:nvPr/>
        </p:nvSpPr>
        <p:spPr>
          <a:xfrm>
            <a:off x="4183575" y="9228125"/>
            <a:ext cx="30867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i="1" sz="1100"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7" name="Google Shape;327;p11"/>
          <p:cNvSpPr/>
          <p:nvPr>
            <p:ph idx="2" type="pic"/>
          </p:nvPr>
        </p:nvSpPr>
        <p:spPr>
          <a:xfrm>
            <a:off x="4076163" y="619970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extLst>
    <p:ext uri="{DCECCB84-F9BA-43D5-87BE-67443E8EF086}">
      <p15:sldGuideLst>
        <p15:guide id="1" pos="255">
          <p15:clr>
            <a:srgbClr val="FA7B17"/>
          </p15:clr>
        </p15:guide>
        <p15:guide id="2" orient="horz" pos="2922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4">
  <p:cSld name="CUSTOM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"/>
          <p:cNvSpPr/>
          <p:nvPr/>
        </p:nvSpPr>
        <p:spPr>
          <a:xfrm flipH="1">
            <a:off x="2748900" y="9168075"/>
            <a:ext cx="5023500" cy="890400"/>
          </a:xfrm>
          <a:prstGeom prst="rtTriangle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0" y="9168075"/>
            <a:ext cx="4138800" cy="890400"/>
          </a:xfrm>
          <a:prstGeom prst="rtTriangle">
            <a:avLst/>
          </a:prstGeom>
          <a:solidFill>
            <a:srgbClr val="DB4437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31" name="Google Shape;331;p12"/>
          <p:cNvGrpSpPr/>
          <p:nvPr/>
        </p:nvGrpSpPr>
        <p:grpSpPr>
          <a:xfrm>
            <a:off x="95351" y="1392509"/>
            <a:ext cx="7581691" cy="5901"/>
            <a:chOff x="1890075" y="5241175"/>
            <a:chExt cx="4240556" cy="257700"/>
          </a:xfrm>
        </p:grpSpPr>
        <p:sp>
          <p:nvSpPr>
            <p:cNvPr id="332" name="Google Shape;332;p1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33" name="Google Shape;333;p1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34" name="Google Shape;334;p1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35" name="Google Shape;335;p1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336" name="Google Shape;336;p12"/>
          <p:cNvGrpSpPr/>
          <p:nvPr/>
        </p:nvGrpSpPr>
        <p:grpSpPr>
          <a:xfrm>
            <a:off x="95351" y="4542984"/>
            <a:ext cx="7581691" cy="5901"/>
            <a:chOff x="1890075" y="5241175"/>
            <a:chExt cx="4240556" cy="257700"/>
          </a:xfrm>
        </p:grpSpPr>
        <p:sp>
          <p:nvSpPr>
            <p:cNvPr id="337" name="Google Shape;337;p1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38" name="Google Shape;338;p1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39" name="Google Shape;339;p1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40" name="Google Shape;340;p1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341" name="Google Shape;341;p12"/>
          <p:cNvSpPr/>
          <p:nvPr/>
        </p:nvSpPr>
        <p:spPr>
          <a:xfrm>
            <a:off x="432000" y="1624350"/>
            <a:ext cx="1598400" cy="269100"/>
          </a:xfrm>
          <a:prstGeom prst="rect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EEEEEE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Overview 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2" name="Google Shape;342;p12"/>
          <p:cNvSpPr/>
          <p:nvPr/>
        </p:nvSpPr>
        <p:spPr>
          <a:xfrm>
            <a:off x="432000" y="2620004"/>
            <a:ext cx="1598400" cy="285000"/>
          </a:xfrm>
          <a:prstGeom prst="rect">
            <a:avLst/>
          </a:prstGeom>
          <a:solidFill>
            <a:srgbClr val="DB4437"/>
          </a:solidFill>
          <a:ln cap="flat" cmpd="sng" w="9525">
            <a:solidFill>
              <a:srgbClr val="DB44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Problem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432000" y="3615673"/>
            <a:ext cx="1598400" cy="269100"/>
          </a:xfrm>
          <a:prstGeom prst="rect">
            <a:avLst/>
          </a:prstGeom>
          <a:solidFill>
            <a:srgbClr val="F4B400"/>
          </a:solidFill>
          <a:ln cap="flat" cmpd="sng" w="9525">
            <a:solidFill>
              <a:srgbClr val="F4B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Solution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4" name="Google Shape;344;p12"/>
          <p:cNvSpPr/>
          <p:nvPr/>
        </p:nvSpPr>
        <p:spPr>
          <a:xfrm>
            <a:off x="432000" y="4676196"/>
            <a:ext cx="1598400" cy="285000"/>
          </a:xfrm>
          <a:prstGeom prst="rect">
            <a:avLst/>
          </a:prstGeom>
          <a:solidFill>
            <a:srgbClr val="0F9D58"/>
          </a:solidFill>
          <a:ln cap="flat" cmpd="sng" w="9525">
            <a:solidFill>
              <a:srgbClr val="0F9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Details 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45" name="Google Shape;345;p12"/>
          <p:cNvSpPr/>
          <p:nvPr/>
        </p:nvSpPr>
        <p:spPr>
          <a:xfrm>
            <a:off x="432000" y="8296570"/>
            <a:ext cx="1598400" cy="269100"/>
          </a:xfrm>
          <a:prstGeom prst="rect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rPr>
              <a:t>Next Steps </a:t>
            </a:r>
            <a:endParaRPr b="1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46" name="Google Shape;346;p12"/>
          <p:cNvGrpSpPr/>
          <p:nvPr/>
        </p:nvGrpSpPr>
        <p:grpSpPr>
          <a:xfrm>
            <a:off x="95351" y="8200359"/>
            <a:ext cx="7581691" cy="5901"/>
            <a:chOff x="1890075" y="5241175"/>
            <a:chExt cx="4240556" cy="257700"/>
          </a:xfrm>
        </p:grpSpPr>
        <p:sp>
          <p:nvSpPr>
            <p:cNvPr id="347" name="Google Shape;347;p12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48" name="Google Shape;348;p12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49" name="Google Shape;349;p12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50" name="Google Shape;350;p12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351" name="Google Shape;351;p12"/>
          <p:cNvSpPr/>
          <p:nvPr>
            <p:ph idx="2" type="pic"/>
          </p:nvPr>
        </p:nvSpPr>
        <p:spPr>
          <a:xfrm>
            <a:off x="4394725" y="4961200"/>
            <a:ext cx="3035400" cy="2495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">
  <p:cSld name="CUSTOM_1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5">
  <p:cSld name="CUSTOM_2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4" name="Google Shape;354;p14"/>
          <p:cNvCxnSpPr/>
          <p:nvPr/>
        </p:nvCxnSpPr>
        <p:spPr>
          <a:xfrm>
            <a:off x="3049395" y="1359111"/>
            <a:ext cx="0" cy="59244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14"/>
          <p:cNvCxnSpPr>
            <a:stCxn id="356" idx="0"/>
          </p:cNvCxnSpPr>
          <p:nvPr/>
        </p:nvCxnSpPr>
        <p:spPr>
          <a:xfrm flipH="1">
            <a:off x="172020" y="1360808"/>
            <a:ext cx="18300" cy="91872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57" name="Google Shape;357;p14"/>
          <p:cNvGrpSpPr/>
          <p:nvPr/>
        </p:nvGrpSpPr>
        <p:grpSpPr>
          <a:xfrm>
            <a:off x="190320" y="1357857"/>
            <a:ext cx="7581691" cy="5901"/>
            <a:chOff x="1890075" y="5241175"/>
            <a:chExt cx="4240556" cy="257700"/>
          </a:xfrm>
        </p:grpSpPr>
        <p:sp>
          <p:nvSpPr>
            <p:cNvPr id="356" name="Google Shape;356;p14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58" name="Google Shape;358;p14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59" name="Google Shape;359;p14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60" name="Google Shape;360;p14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grpSp>
        <p:nvGrpSpPr>
          <p:cNvPr id="361" name="Google Shape;361;p14"/>
          <p:cNvGrpSpPr/>
          <p:nvPr/>
        </p:nvGrpSpPr>
        <p:grpSpPr>
          <a:xfrm>
            <a:off x="190320" y="1388959"/>
            <a:ext cx="7581691" cy="5901"/>
            <a:chOff x="1890075" y="5241175"/>
            <a:chExt cx="4240556" cy="257700"/>
          </a:xfrm>
        </p:grpSpPr>
        <p:sp>
          <p:nvSpPr>
            <p:cNvPr id="362" name="Google Shape;362;p14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63" name="Google Shape;363;p14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64" name="Google Shape;364;p14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  <p:sp>
          <p:nvSpPr>
            <p:cNvPr id="365" name="Google Shape;365;p14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95959"/>
                </a:solidFill>
              </a:endParaRPr>
            </a:p>
          </p:txBody>
        </p:sp>
      </p:grpSp>
      <p:sp>
        <p:nvSpPr>
          <p:cNvPr id="366" name="Google Shape;366;p14"/>
          <p:cNvSpPr txBox="1"/>
          <p:nvPr/>
        </p:nvSpPr>
        <p:spPr>
          <a:xfrm>
            <a:off x="490594" y="15441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ISSUE / PROBLEM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367" name="Google Shape;367;p14"/>
          <p:cNvGrpSpPr/>
          <p:nvPr/>
        </p:nvGrpSpPr>
        <p:grpSpPr>
          <a:xfrm>
            <a:off x="372224" y="1650425"/>
            <a:ext cx="137818" cy="187200"/>
            <a:chOff x="507100" y="1997600"/>
            <a:chExt cx="158375" cy="187200"/>
          </a:xfrm>
        </p:grpSpPr>
        <p:sp>
          <p:nvSpPr>
            <p:cNvPr id="368" name="Google Shape;368;p14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0" name="Google Shape;370;p14"/>
          <p:cNvSpPr txBox="1"/>
          <p:nvPr/>
        </p:nvSpPr>
        <p:spPr>
          <a:xfrm>
            <a:off x="3314919" y="15441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RESPONSE 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371" name="Google Shape;371;p14"/>
          <p:cNvGrpSpPr/>
          <p:nvPr/>
        </p:nvGrpSpPr>
        <p:grpSpPr>
          <a:xfrm>
            <a:off x="3196549" y="1650425"/>
            <a:ext cx="137818" cy="187200"/>
            <a:chOff x="507100" y="1997600"/>
            <a:chExt cx="158375" cy="187200"/>
          </a:xfrm>
        </p:grpSpPr>
        <p:sp>
          <p:nvSpPr>
            <p:cNvPr id="372" name="Google Shape;372;p14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4" name="Google Shape;374;p14"/>
          <p:cNvSpPr txBox="1"/>
          <p:nvPr/>
        </p:nvSpPr>
        <p:spPr>
          <a:xfrm>
            <a:off x="3314919" y="4367300"/>
            <a:ext cx="2259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Work Sans"/>
                <a:ea typeface="Work Sans"/>
                <a:cs typeface="Work Sans"/>
                <a:sym typeface="Work Sans"/>
              </a:rPr>
              <a:t>KEY INSIGHTS </a:t>
            </a:r>
            <a:endParaRPr sz="1500"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375" name="Google Shape;375;p14"/>
          <p:cNvGrpSpPr/>
          <p:nvPr/>
        </p:nvGrpSpPr>
        <p:grpSpPr>
          <a:xfrm>
            <a:off x="3196549" y="4473625"/>
            <a:ext cx="137818" cy="187200"/>
            <a:chOff x="507100" y="1997600"/>
            <a:chExt cx="158375" cy="187200"/>
          </a:xfrm>
        </p:grpSpPr>
        <p:sp>
          <p:nvSpPr>
            <p:cNvPr id="376" name="Google Shape;376;p14"/>
            <p:cNvSpPr/>
            <p:nvPr/>
          </p:nvSpPr>
          <p:spPr>
            <a:xfrm>
              <a:off x="529575" y="1997600"/>
              <a:ext cx="135900" cy="1872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507100" y="2017025"/>
              <a:ext cx="135900" cy="146700"/>
            </a:xfrm>
            <a:prstGeom prst="chevron">
              <a:avLst>
                <a:gd fmla="val 50000" name="adj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8" name="Google Shape;378;p14"/>
          <p:cNvGrpSpPr/>
          <p:nvPr/>
        </p:nvGrpSpPr>
        <p:grpSpPr>
          <a:xfrm>
            <a:off x="172050" y="5100163"/>
            <a:ext cx="2852450" cy="4958106"/>
            <a:chOff x="404700" y="4541500"/>
            <a:chExt cx="2852450" cy="5007177"/>
          </a:xfrm>
        </p:grpSpPr>
        <p:sp>
          <p:nvSpPr>
            <p:cNvPr id="379" name="Google Shape;379;p14"/>
            <p:cNvSpPr/>
            <p:nvPr/>
          </p:nvSpPr>
          <p:spPr>
            <a:xfrm>
              <a:off x="404700" y="4574122"/>
              <a:ext cx="2758200" cy="4933800"/>
            </a:xfrm>
            <a:prstGeom prst="rect">
              <a:avLst/>
            </a:prstGeom>
            <a:solidFill>
              <a:srgbClr val="595959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452450" y="4614877"/>
              <a:ext cx="2804700" cy="4933800"/>
            </a:xfrm>
            <a:prstGeom prst="rect">
              <a:avLst/>
            </a:prstGeom>
            <a:solidFill>
              <a:srgbClr val="CCCCCC"/>
            </a:solidFill>
            <a:ln cap="flat" cmpd="sng" w="952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4"/>
            <p:cNvSpPr txBox="1"/>
            <p:nvPr/>
          </p:nvSpPr>
          <p:spPr>
            <a:xfrm>
              <a:off x="643125" y="4541500"/>
              <a:ext cx="2595900" cy="41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latin typeface="Work Sans"/>
                  <a:ea typeface="Work Sans"/>
                  <a:cs typeface="Work Sans"/>
                  <a:sym typeface="Work Sans"/>
                </a:rPr>
                <a:t>IMPACT</a:t>
              </a:r>
              <a:endParaRPr sz="1500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529575" y="4663612"/>
              <a:ext cx="135900" cy="200400"/>
            </a:xfrm>
            <a:prstGeom prst="chevron">
              <a:avLst>
                <a:gd fmla="val 50000" name="adj"/>
              </a:avLst>
            </a:prstGeom>
            <a:solidFill>
              <a:srgbClr val="59595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07100" y="4684392"/>
              <a:ext cx="135900" cy="156900"/>
            </a:xfrm>
            <a:prstGeom prst="chevron">
              <a:avLst>
                <a:gd fmla="val 50000" name="adj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4" name="Google Shape;384;p14"/>
          <p:cNvSpPr txBox="1"/>
          <p:nvPr/>
        </p:nvSpPr>
        <p:spPr>
          <a:xfrm>
            <a:off x="190350" y="11200"/>
            <a:ext cx="7290900" cy="771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385" name="Google Shape;385;p14"/>
          <p:cNvSpPr txBox="1"/>
          <p:nvPr/>
        </p:nvSpPr>
        <p:spPr>
          <a:xfrm>
            <a:off x="2226300" y="513400"/>
            <a:ext cx="3219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386" name="Google Shape;386;p14"/>
          <p:cNvSpPr/>
          <p:nvPr>
            <p:ph idx="2" type="pic"/>
          </p:nvPr>
        </p:nvSpPr>
        <p:spPr>
          <a:xfrm>
            <a:off x="4467025" y="5862300"/>
            <a:ext cx="3006900" cy="204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6">
  <p:cSld name="CUSTOM_2_2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5"/>
          <p:cNvSpPr/>
          <p:nvPr/>
        </p:nvSpPr>
        <p:spPr>
          <a:xfrm flipH="1">
            <a:off x="2748900" y="9168075"/>
            <a:ext cx="5023500" cy="890400"/>
          </a:xfrm>
          <a:prstGeom prst="rtTriangle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89" name="Google Shape;389;p15"/>
          <p:cNvSpPr/>
          <p:nvPr/>
        </p:nvSpPr>
        <p:spPr>
          <a:xfrm>
            <a:off x="0" y="9168075"/>
            <a:ext cx="4138800" cy="890400"/>
          </a:xfrm>
          <a:prstGeom prst="rtTriangle">
            <a:avLst/>
          </a:prstGeom>
          <a:solidFill>
            <a:srgbClr val="DB4437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90" name="Google Shape;390;p15"/>
          <p:cNvGrpSpPr/>
          <p:nvPr/>
        </p:nvGrpSpPr>
        <p:grpSpPr>
          <a:xfrm>
            <a:off x="95351" y="1392509"/>
            <a:ext cx="7581691" cy="5901"/>
            <a:chOff x="1890075" y="5241175"/>
            <a:chExt cx="4240556" cy="257700"/>
          </a:xfrm>
        </p:grpSpPr>
        <p:sp>
          <p:nvSpPr>
            <p:cNvPr id="391" name="Google Shape;391;p15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92" name="Google Shape;392;p15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93" name="Google Shape;393;p15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94" name="Google Shape;394;p15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grpSp>
        <p:nvGrpSpPr>
          <p:cNvPr id="395" name="Google Shape;395;p15"/>
          <p:cNvGrpSpPr/>
          <p:nvPr/>
        </p:nvGrpSpPr>
        <p:grpSpPr>
          <a:xfrm>
            <a:off x="95351" y="4542984"/>
            <a:ext cx="7581691" cy="5901"/>
            <a:chOff x="1890075" y="5241175"/>
            <a:chExt cx="4240556" cy="257700"/>
          </a:xfrm>
        </p:grpSpPr>
        <p:sp>
          <p:nvSpPr>
            <p:cNvPr id="396" name="Google Shape;396;p15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98" name="Google Shape;398;p15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399" name="Google Shape;399;p15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400" name="Google Shape;400;p15"/>
          <p:cNvSpPr/>
          <p:nvPr/>
        </p:nvSpPr>
        <p:spPr>
          <a:xfrm>
            <a:off x="432000" y="1624350"/>
            <a:ext cx="1598400" cy="269100"/>
          </a:xfrm>
          <a:prstGeom prst="rect">
            <a:avLst/>
          </a:prstGeom>
          <a:solidFill>
            <a:srgbClr val="4285F4"/>
          </a:solidFill>
          <a:ln cap="flat" cmpd="sng" w="952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chemeClr val="lt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Overview 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1" name="Google Shape;401;p15"/>
          <p:cNvSpPr/>
          <p:nvPr/>
        </p:nvSpPr>
        <p:spPr>
          <a:xfrm>
            <a:off x="432000" y="3153404"/>
            <a:ext cx="1598400" cy="285000"/>
          </a:xfrm>
          <a:prstGeom prst="rect">
            <a:avLst/>
          </a:prstGeom>
          <a:solidFill>
            <a:srgbClr val="DB4437"/>
          </a:solidFill>
          <a:ln cap="flat" cmpd="sng" w="9525">
            <a:solidFill>
              <a:srgbClr val="DB44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Objective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2" name="Google Shape;402;p15"/>
          <p:cNvSpPr/>
          <p:nvPr/>
        </p:nvSpPr>
        <p:spPr>
          <a:xfrm>
            <a:off x="432000" y="4904796"/>
            <a:ext cx="1598400" cy="285000"/>
          </a:xfrm>
          <a:prstGeom prst="rect">
            <a:avLst/>
          </a:prstGeom>
          <a:solidFill>
            <a:srgbClr val="F4B400"/>
          </a:solidFill>
          <a:ln cap="flat" cmpd="sng" w="9525">
            <a:solidFill>
              <a:srgbClr val="F4B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Results 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3" name="Google Shape;403;p15"/>
          <p:cNvSpPr/>
          <p:nvPr/>
        </p:nvSpPr>
        <p:spPr>
          <a:xfrm>
            <a:off x="432000" y="8144170"/>
            <a:ext cx="1598400" cy="269100"/>
          </a:xfrm>
          <a:prstGeom prst="rect">
            <a:avLst/>
          </a:prstGeom>
          <a:solidFill>
            <a:srgbClr val="0F9D58"/>
          </a:solidFill>
          <a:ln cap="flat" cmpd="sng" w="9525">
            <a:solidFill>
              <a:srgbClr val="0F9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Next Steps </a:t>
            </a:r>
            <a:endParaRPr b="1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404" name="Google Shape;404;p15"/>
          <p:cNvGrpSpPr/>
          <p:nvPr/>
        </p:nvGrpSpPr>
        <p:grpSpPr>
          <a:xfrm>
            <a:off x="95351" y="7971759"/>
            <a:ext cx="7581691" cy="5901"/>
            <a:chOff x="1890075" y="5241175"/>
            <a:chExt cx="4240556" cy="257700"/>
          </a:xfrm>
        </p:grpSpPr>
        <p:sp>
          <p:nvSpPr>
            <p:cNvPr id="405" name="Google Shape;405;p15"/>
            <p:cNvSpPr/>
            <p:nvPr/>
          </p:nvSpPr>
          <p:spPr>
            <a:xfrm rot="-5400000">
              <a:off x="2291325" y="4839925"/>
              <a:ext cx="257700" cy="1060200"/>
            </a:xfrm>
            <a:prstGeom prst="rect">
              <a:avLst/>
            </a:prstGeom>
            <a:solidFill>
              <a:srgbClr val="4285F4"/>
            </a:solidFill>
            <a:ln cap="flat" cmpd="sng" w="9525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06" name="Google Shape;406;p15"/>
            <p:cNvSpPr/>
            <p:nvPr/>
          </p:nvSpPr>
          <p:spPr>
            <a:xfrm rot="-5400000">
              <a:off x="3351444" y="4839925"/>
              <a:ext cx="257700" cy="1060200"/>
            </a:xfrm>
            <a:prstGeom prst="rect">
              <a:avLst/>
            </a:prstGeom>
            <a:solidFill>
              <a:srgbClr val="DB4437"/>
            </a:solidFill>
            <a:ln cap="flat" cmpd="sng" w="9525">
              <a:solidFill>
                <a:srgbClr val="DB44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07" name="Google Shape;407;p15"/>
            <p:cNvSpPr/>
            <p:nvPr/>
          </p:nvSpPr>
          <p:spPr>
            <a:xfrm rot="-5400000">
              <a:off x="4411563" y="4839925"/>
              <a:ext cx="257700" cy="1060200"/>
            </a:xfrm>
            <a:prstGeom prst="rect">
              <a:avLst/>
            </a:prstGeom>
            <a:solidFill>
              <a:srgbClr val="F4B400"/>
            </a:solidFill>
            <a:ln cap="flat" cmpd="sng" w="9525">
              <a:solidFill>
                <a:srgbClr val="F4B4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08" name="Google Shape;408;p15"/>
            <p:cNvSpPr/>
            <p:nvPr/>
          </p:nvSpPr>
          <p:spPr>
            <a:xfrm rot="-5400000">
              <a:off x="5471681" y="4839925"/>
              <a:ext cx="257700" cy="1060200"/>
            </a:xfrm>
            <a:prstGeom prst="rect">
              <a:avLst/>
            </a:prstGeom>
            <a:solidFill>
              <a:srgbClr val="0F9D58"/>
            </a:solidFill>
            <a:ln cap="flat" cmpd="sng" w="9525">
              <a:solidFill>
                <a:srgbClr val="0F9D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  <p:sp>
        <p:nvSpPr>
          <p:cNvPr id="409" name="Google Shape;409;p15"/>
          <p:cNvSpPr/>
          <p:nvPr>
            <p:ph idx="2" type="pic"/>
          </p:nvPr>
        </p:nvSpPr>
        <p:spPr>
          <a:xfrm>
            <a:off x="4467025" y="5862300"/>
            <a:ext cx="3006900" cy="204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3.xml"/><Relationship Id="rId8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ogle Sans SemiBold"/>
              <a:buNone/>
              <a:defRPr sz="2800">
                <a:solidFill>
                  <a:schemeClr val="dk1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oogle Sans"/>
              <a:buChar char="●"/>
              <a:defRPr sz="18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○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■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●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○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■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●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○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■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3247350" y="1195375"/>
            <a:ext cx="449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oogle Sans SemiBold"/>
              <a:buNone/>
              <a:defRPr sz="2800">
                <a:solidFill>
                  <a:schemeClr val="dk1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3" name="Google Shape;193;p8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oogle Sans"/>
              <a:buChar char="●"/>
              <a:defRPr sz="18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○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■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●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○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■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●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○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oogle Sans"/>
              <a:buChar char="■"/>
              <a:defRPr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194" name="Google Shape;19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5" name="Google Shape;195;p8"/>
          <p:cNvSpPr txBox="1"/>
          <p:nvPr/>
        </p:nvSpPr>
        <p:spPr>
          <a:xfrm>
            <a:off x="3247350" y="1195375"/>
            <a:ext cx="449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6"/>
          <p:cNvSpPr txBox="1"/>
          <p:nvPr/>
        </p:nvSpPr>
        <p:spPr>
          <a:xfrm>
            <a:off x="188700" y="1533300"/>
            <a:ext cx="36975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rPr lang="en" sz="1375">
                <a:latin typeface="Google Sans SemiBold"/>
                <a:ea typeface="Google Sans SemiBold"/>
                <a:cs typeface="Google Sans SemiBold"/>
                <a:sym typeface="Google Sans SemiBold"/>
              </a:rPr>
              <a:t>Project Overview</a:t>
            </a:r>
            <a:endParaRPr sz="1375">
              <a:solidFill>
                <a:srgbClr val="000000"/>
              </a:solidFill>
              <a:latin typeface="Google Sans SemiBold"/>
              <a:ea typeface="Google Sans SemiBold"/>
              <a:cs typeface="Google Sans SemiBold"/>
              <a:sym typeface="Google Sans SemiBold"/>
            </a:endParaRPr>
          </a:p>
        </p:txBody>
      </p:sp>
      <p:sp>
        <p:nvSpPr>
          <p:cNvPr id="415" name="Google Shape;415;p16"/>
          <p:cNvSpPr txBox="1"/>
          <p:nvPr/>
        </p:nvSpPr>
        <p:spPr>
          <a:xfrm>
            <a:off x="287625" y="1859125"/>
            <a:ext cx="7309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were tasked with developing an MLR model to predict the fare amount based on various data points collected.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16" name="Google Shape;416;p16"/>
          <p:cNvSpPr txBox="1"/>
          <p:nvPr/>
        </p:nvSpPr>
        <p:spPr>
          <a:xfrm>
            <a:off x="3886200" y="3518750"/>
            <a:ext cx="3172200" cy="3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data was cleaned, removing duplicates, rows containing empty values and outliers.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data was transformed deriving mean distance  and trip durations based on the 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combinations for pick up and drop off locations.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MLR model was made using the OLS algorithm.</a:t>
            </a:r>
            <a:endParaRPr i="1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17" name="Google Shape;417;p16"/>
          <p:cNvGrpSpPr/>
          <p:nvPr/>
        </p:nvGrpSpPr>
        <p:grpSpPr>
          <a:xfrm>
            <a:off x="188700" y="665125"/>
            <a:ext cx="5653800" cy="771300"/>
            <a:chOff x="188700" y="665125"/>
            <a:chExt cx="5653800" cy="771300"/>
          </a:xfrm>
        </p:grpSpPr>
        <p:sp>
          <p:nvSpPr>
            <p:cNvPr id="418" name="Google Shape;418;p16"/>
            <p:cNvSpPr txBox="1"/>
            <p:nvPr/>
          </p:nvSpPr>
          <p:spPr>
            <a:xfrm>
              <a:off x="188700" y="665125"/>
              <a:ext cx="5653800" cy="771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Google Sans SemiBold"/>
                  <a:ea typeface="Google Sans SemiBold"/>
                  <a:cs typeface="Google Sans SemiBold"/>
                  <a:sym typeface="Google Sans SemiBold"/>
                </a:rPr>
                <a:t>TLC Fare Amount Prediction:Multiple Regression Model</a:t>
              </a:r>
              <a:endParaRPr sz="1900">
                <a:solidFill>
                  <a:srgbClr val="000000"/>
                </a:solidFill>
                <a:latin typeface="Google Sans SemiBold"/>
                <a:ea typeface="Google Sans SemiBold"/>
                <a:cs typeface="Google Sans SemiBold"/>
                <a:sym typeface="Google Sans SemiBold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188700" y="1036225"/>
              <a:ext cx="4394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MLR model developed by the Automatidata Team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20" name="Google Shape;420;p16"/>
          <p:cNvSpPr txBox="1"/>
          <p:nvPr/>
        </p:nvSpPr>
        <p:spPr>
          <a:xfrm>
            <a:off x="287625" y="4069525"/>
            <a:ext cx="2816100" cy="5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MLR model explains 87% of the fare amount value based on the average duration and distance of a trip.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model has a median average error of 2.6,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confidence band of the model explains the fare +-10 with a 99% confidence.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Many data points were found where the values made no sense or were outside of a reasonable statistical threshold.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1" name="Google Shape;421;p16"/>
          <p:cNvSpPr txBox="1"/>
          <p:nvPr/>
        </p:nvSpPr>
        <p:spPr>
          <a:xfrm>
            <a:off x="3886200" y="7751275"/>
            <a:ext cx="3172200" cy="20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company should take this results into 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consideration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 for future 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decision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  making, for the model can 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accurately</a:t>
            </a:r>
            <a:r>
              <a:rPr i="1" lang="en">
                <a:latin typeface="Lato"/>
                <a:ea typeface="Lato"/>
                <a:cs typeface="Lato"/>
                <a:sym typeface="Lato"/>
              </a:rPr>
              <a:t> predict the fare amount based on available information.</a:t>
            </a:r>
            <a:endParaRPr i="1"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</a:pPr>
            <a:r>
              <a:rPr i="1" lang="en">
                <a:latin typeface="Lato"/>
                <a:ea typeface="Lato"/>
                <a:cs typeface="Lato"/>
                <a:sym typeface="Lato"/>
              </a:rPr>
              <a:t>The model can be further refined for more accurate results or a narrower confidence band.</a:t>
            </a:r>
            <a:endParaRPr i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